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59" r:id="rId2"/>
    <p:sldId id="336" r:id="rId3"/>
    <p:sldId id="346" r:id="rId4"/>
    <p:sldId id="357" r:id="rId5"/>
    <p:sldId id="347" r:id="rId6"/>
    <p:sldId id="348" r:id="rId7"/>
    <p:sldId id="358" r:id="rId8"/>
    <p:sldId id="349" r:id="rId9"/>
    <p:sldId id="350" r:id="rId10"/>
    <p:sldId id="352" r:id="rId11"/>
    <p:sldId id="351" r:id="rId12"/>
    <p:sldId id="353" r:id="rId13"/>
    <p:sldId id="360" r:id="rId14"/>
    <p:sldId id="354" r:id="rId15"/>
    <p:sldId id="355" r:id="rId16"/>
    <p:sldId id="361" r:id="rId17"/>
    <p:sldId id="356" r:id="rId18"/>
    <p:sldId id="363" r:id="rId19"/>
    <p:sldId id="362" r:id="rId20"/>
    <p:sldId id="34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92832F5-EA01-48E5-B403-87E193F50680}">
          <p14:sldIdLst>
            <p14:sldId id="259"/>
            <p14:sldId id="336"/>
            <p14:sldId id="346"/>
            <p14:sldId id="357"/>
            <p14:sldId id="347"/>
            <p14:sldId id="348"/>
            <p14:sldId id="358"/>
            <p14:sldId id="349"/>
            <p14:sldId id="350"/>
            <p14:sldId id="352"/>
            <p14:sldId id="351"/>
            <p14:sldId id="353"/>
            <p14:sldId id="360"/>
            <p14:sldId id="354"/>
            <p14:sldId id="355"/>
            <p14:sldId id="361"/>
            <p14:sldId id="356"/>
            <p14:sldId id="363"/>
            <p14:sldId id="362"/>
            <p14:sldId id="345"/>
          </p14:sldIdLst>
        </p14:section>
        <p14:section name="项目概述" id="{087866C3-7028-482C-8D34-6BF5363FBD75}">
          <p14:sldIdLst/>
        </p14:section>
        <p14:section name="状态更新" id="{521DEF98-8796-4632-831A-16252E9A6054}">
          <p14:sldIdLst/>
        </p14:section>
        <p14:section name="日程表" id="{CF24EBA6-C924-424D-AC31-A4B9992A87E0}">
          <p14:sldIdLst/>
        </p14:section>
        <p14:section name="后续步骤和操作项" id="{C24C98EC-938D-4034-8DB8-5E8DBF16E3CB}">
          <p14:sldIdLst/>
        </p14:section>
        <p14:section name="附录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3" autoAdjust="0"/>
    <p:restoredTop sz="99324" autoAdjust="0"/>
  </p:normalViewPr>
  <p:slideViewPr>
    <p:cSldViewPr>
      <p:cViewPr>
        <p:scale>
          <a:sx n="94" d="100"/>
          <a:sy n="94" d="100"/>
        </p:scale>
        <p:origin x="-2072" y="-360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11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3d5" qsCatId="3D" csTypeId="urn:microsoft.com/office/officeart/2005/8/colors/colorful3" csCatId="colorful" phldr="1"/>
      <dgm:spPr/>
    </dgm:pt>
    <dgm:pt modelId="{1982B446-3706-4711-A6F1-3DC4DFE59A3A}">
      <dgm:prSet phldrT="[Text]" custT="1"/>
      <dgm:spPr/>
      <dgm:t>
        <a:bodyPr/>
        <a:lstStyle/>
        <a:p>
          <a:pPr algn="l" defTabSz="914400">
            <a:buNone/>
          </a:pPr>
          <a:r>
            <a:rPr lang="en-US" sz="3200" b="0" i="0" dirty="0" smtClean="0">
              <a:latin typeface="Hei"/>
              <a:ea typeface="Hei"/>
              <a:cs typeface="Hei"/>
            </a:rPr>
            <a:t>引</a:t>
          </a:r>
          <a:r>
            <a:rPr lang="zh-CN" altLang="en-US" sz="3200" b="0" i="0" dirty="0" smtClean="0">
              <a:latin typeface="Hei"/>
              <a:ea typeface="Hei"/>
              <a:cs typeface="Hei"/>
            </a:rPr>
            <a:t> </a:t>
          </a:r>
          <a:r>
            <a:rPr lang="en-US" altLang="zh-CN" sz="3200" b="0" i="0" dirty="0" smtClean="0">
              <a:latin typeface="Hei"/>
              <a:ea typeface="Hei"/>
              <a:cs typeface="Hei"/>
            </a:rPr>
            <a:t> </a:t>
          </a:r>
          <a:r>
            <a:rPr lang="zh-CN" altLang="en-US" sz="3200" b="0" i="0" dirty="0" smtClean="0">
              <a:latin typeface="Hei"/>
              <a:ea typeface="Hei"/>
              <a:cs typeface="Hei"/>
            </a:rPr>
            <a:t> </a:t>
          </a:r>
          <a:r>
            <a:rPr lang="en-US" sz="3200" b="0" i="0" dirty="0" smtClean="0">
              <a:latin typeface="Hei"/>
              <a:ea typeface="Hei"/>
              <a:cs typeface="Hei"/>
            </a:rPr>
            <a:t>言</a:t>
          </a:r>
          <a:endParaRPr lang="en-US" sz="3200" b="0" i="0" dirty="0">
            <a:latin typeface="Hei"/>
            <a:ea typeface="Hei"/>
            <a:cs typeface="Hei"/>
          </a:endParaRPr>
        </a:p>
      </dgm:t>
    </dgm:pt>
    <dgm:pt modelId="{33D0F32B-ABD3-423A-818A-28D89377B172}" type="parTrans" cxnId="{7DD07C3D-EA79-49EE-93EE-865A49AB8425}">
      <dgm:prSet/>
      <dgm:spPr/>
      <dgm:t>
        <a:bodyPr/>
        <a:lstStyle/>
        <a:p>
          <a:endParaRPr lang="en-US"/>
        </a:p>
      </dgm:t>
    </dgm:pt>
    <dgm:pt modelId="{6C0374E5-7FC4-4DEF-BC17-94C58A35DE3F}" type="sibTrans" cxnId="{7DD07C3D-EA79-49EE-93EE-865A49AB8425}">
      <dgm:prSet/>
      <dgm:spPr/>
      <dgm:t>
        <a:bodyPr/>
        <a:lstStyle/>
        <a:p>
          <a:endParaRPr lang="en-US"/>
        </a:p>
      </dgm:t>
    </dgm:pt>
    <dgm:pt modelId="{BAD6DE81-DE4F-40EF-8526-A8F127A4BE33}">
      <dgm:prSet phldrT="[Text]" custT="1"/>
      <dgm:spPr/>
      <dgm:t>
        <a:bodyPr/>
        <a:lstStyle/>
        <a:p>
          <a:pPr algn="l" defTabSz="914400">
            <a:buNone/>
          </a:pPr>
          <a:endParaRPr lang="en-US" sz="2000" b="0" i="0" dirty="0">
            <a:latin typeface="Hei"/>
            <a:ea typeface="Hei"/>
            <a:cs typeface="Hei"/>
          </a:endParaRPr>
        </a:p>
      </dgm:t>
    </dgm:pt>
    <dgm:pt modelId="{3224C504-155F-4C9F-93C7-83D8D4CEC1B4}" type="parTrans" cxnId="{293E3154-15DE-4C13-93DE-664CEAB9F0AF}">
      <dgm:prSet/>
      <dgm:spPr/>
      <dgm:t>
        <a:bodyPr/>
        <a:lstStyle/>
        <a:p>
          <a:endParaRPr lang="en-US"/>
        </a:p>
      </dgm:t>
    </dgm:pt>
    <dgm:pt modelId="{6252B9CC-7427-40BA-B706-E629F53D4B22}" type="sibTrans" cxnId="{293E3154-15DE-4C13-93DE-664CEAB9F0AF}">
      <dgm:prSet/>
      <dgm:spPr/>
      <dgm:t>
        <a:bodyPr/>
        <a:lstStyle/>
        <a:p>
          <a:endParaRPr lang="en-US"/>
        </a:p>
      </dgm:t>
    </dgm:pt>
    <dgm:pt modelId="{585AB822-EB48-5E48-ADBC-20A67DA57877}">
      <dgm:prSet phldrT="[Text]" custT="1"/>
      <dgm:spPr/>
      <dgm:t>
        <a:bodyPr/>
        <a:lstStyle/>
        <a:p>
          <a:pPr algn="l" defTabSz="914400">
            <a:buNone/>
          </a:pPr>
          <a:r>
            <a:rPr lang="en-US" sz="3200" b="0" i="0" dirty="0" smtClean="0">
              <a:latin typeface="Hei"/>
              <a:ea typeface="Hei"/>
              <a:cs typeface="Hei"/>
            </a:rPr>
            <a:t>民族属性</a:t>
          </a:r>
          <a:endParaRPr lang="en-US" sz="3200" b="0" i="0" dirty="0">
            <a:latin typeface="Hei"/>
            <a:ea typeface="Hei"/>
            <a:cs typeface="Hei"/>
          </a:endParaRPr>
        </a:p>
      </dgm:t>
    </dgm:pt>
    <dgm:pt modelId="{FAB3980F-96B0-7549-9427-17CA2B78E282}" type="parTrans" cxnId="{B8A57240-5433-214F-B822-3004D394BC42}">
      <dgm:prSet/>
      <dgm:spPr/>
      <dgm:t>
        <a:bodyPr/>
        <a:lstStyle/>
        <a:p>
          <a:endParaRPr lang="zh-CN" altLang="en-US"/>
        </a:p>
      </dgm:t>
    </dgm:pt>
    <dgm:pt modelId="{8B2513BC-9DB5-524D-974B-5AA6134F3980}" type="sibTrans" cxnId="{B8A57240-5433-214F-B822-3004D394BC42}">
      <dgm:prSet/>
      <dgm:spPr/>
      <dgm:t>
        <a:bodyPr/>
        <a:lstStyle/>
        <a:p>
          <a:endParaRPr lang="zh-CN" altLang="en-US"/>
        </a:p>
      </dgm:t>
    </dgm:pt>
    <dgm:pt modelId="{DE13545E-A2A6-6B4B-AC39-869B2D0C4E05}">
      <dgm:prSet phldrT="[Text]" custT="1"/>
      <dgm:spPr/>
      <dgm:t>
        <a:bodyPr/>
        <a:lstStyle/>
        <a:p>
          <a:pPr algn="l" defTabSz="914400">
            <a:buNone/>
          </a:pPr>
          <a:r>
            <a:rPr lang="en-US" sz="3200" b="0" i="0" dirty="0" smtClean="0">
              <a:latin typeface="Hei"/>
              <a:ea typeface="Hei"/>
              <a:cs typeface="Hei"/>
            </a:rPr>
            <a:t>价值属性</a:t>
          </a:r>
          <a:endParaRPr lang="en-US" sz="3200" b="0" i="0" dirty="0">
            <a:latin typeface="Hei"/>
            <a:ea typeface="Hei"/>
            <a:cs typeface="Hei"/>
          </a:endParaRPr>
        </a:p>
      </dgm:t>
    </dgm:pt>
    <dgm:pt modelId="{18CE04F2-E195-6243-99E9-51024BB4896D}" type="parTrans" cxnId="{C6900538-704D-D84B-81F4-DB390B6E20F0}">
      <dgm:prSet/>
      <dgm:spPr/>
      <dgm:t>
        <a:bodyPr/>
        <a:lstStyle/>
        <a:p>
          <a:endParaRPr lang="zh-CN" altLang="en-US"/>
        </a:p>
      </dgm:t>
    </dgm:pt>
    <dgm:pt modelId="{3FD5C3C0-5EC2-D145-9A8A-A24B641C4147}" type="sibTrans" cxnId="{C6900538-704D-D84B-81F4-DB390B6E20F0}">
      <dgm:prSet/>
      <dgm:spPr/>
      <dgm:t>
        <a:bodyPr/>
        <a:lstStyle/>
        <a:p>
          <a:endParaRPr lang="zh-CN" altLang="en-US"/>
        </a:p>
      </dgm:t>
    </dgm:pt>
    <dgm:pt modelId="{8C1EC6EE-2F9C-0D45-BB24-9264598ABD4E}">
      <dgm:prSet phldrT="[Text]" custT="1"/>
      <dgm:spPr/>
      <dgm:t>
        <a:bodyPr/>
        <a:lstStyle/>
        <a:p>
          <a:pPr algn="l" defTabSz="914400">
            <a:buNone/>
          </a:pPr>
          <a:r>
            <a:rPr lang="en-US" sz="3200" b="0" i="0" dirty="0" smtClean="0">
              <a:latin typeface="Hei"/>
              <a:ea typeface="Hei"/>
              <a:cs typeface="Hei"/>
            </a:rPr>
            <a:t>学科属性</a:t>
          </a:r>
          <a:r>
            <a:rPr lang="zh-CN" altLang="en-US" sz="3200" b="0" i="0" dirty="0" smtClean="0">
              <a:latin typeface="Hei"/>
              <a:ea typeface="Hei"/>
              <a:cs typeface="Hei"/>
            </a:rPr>
            <a:t> </a:t>
          </a:r>
          <a:endParaRPr lang="en-US" sz="3200" b="0" i="0" dirty="0">
            <a:latin typeface="Hei"/>
            <a:ea typeface="Hei"/>
            <a:cs typeface="Hei"/>
          </a:endParaRPr>
        </a:p>
      </dgm:t>
    </dgm:pt>
    <dgm:pt modelId="{5FA7F541-CCD5-094A-9D4B-6712094BAAA0}" type="parTrans" cxnId="{605238F0-383C-B14D-8196-B5E1A62AC187}">
      <dgm:prSet/>
      <dgm:spPr/>
      <dgm:t>
        <a:bodyPr/>
        <a:lstStyle/>
        <a:p>
          <a:endParaRPr lang="zh-CN" altLang="en-US"/>
        </a:p>
      </dgm:t>
    </dgm:pt>
    <dgm:pt modelId="{3886C291-D15B-9D45-AF5B-7632D445BE43}" type="sibTrans" cxnId="{605238F0-383C-B14D-8196-B5E1A62AC187}">
      <dgm:prSet/>
      <dgm:spPr/>
      <dgm:t>
        <a:bodyPr/>
        <a:lstStyle/>
        <a:p>
          <a:endParaRPr lang="zh-CN" altLang="en-US"/>
        </a:p>
      </dgm:t>
    </dgm:pt>
    <dgm:pt modelId="{2E745C3B-57C1-0245-8B98-C410274E1443}">
      <dgm:prSet phldrT="[Text]" custT="1"/>
      <dgm:spPr/>
      <dgm:t>
        <a:bodyPr/>
        <a:lstStyle/>
        <a:p>
          <a:pPr algn="l" defTabSz="914400">
            <a:buNone/>
          </a:pPr>
          <a:r>
            <a:rPr lang="zh-CN" altLang="en-US" sz="3200" b="0" i="0" dirty="0" smtClean="0">
              <a:latin typeface="Hei"/>
              <a:ea typeface="Hei"/>
              <a:cs typeface="Hei"/>
            </a:rPr>
            <a:t>路径属性 </a:t>
          </a:r>
          <a:endParaRPr lang="en-US" sz="3200" b="0" i="0" dirty="0">
            <a:latin typeface="Hei"/>
            <a:ea typeface="Hei"/>
            <a:cs typeface="Hei"/>
          </a:endParaRPr>
        </a:p>
      </dgm:t>
    </dgm:pt>
    <dgm:pt modelId="{94049C1D-DC9A-EB4E-9FD1-7A3CFB8131DB}" type="parTrans" cxnId="{F1C23431-39A7-8041-AF77-60A931E36894}">
      <dgm:prSet/>
      <dgm:spPr/>
      <dgm:t>
        <a:bodyPr/>
        <a:lstStyle/>
        <a:p>
          <a:endParaRPr lang="zh-CN" altLang="en-US"/>
        </a:p>
      </dgm:t>
    </dgm:pt>
    <dgm:pt modelId="{C0483542-503D-7544-B5E4-8BC2E5C2B650}" type="sibTrans" cxnId="{F1C23431-39A7-8041-AF77-60A931E36894}">
      <dgm:prSet/>
      <dgm:spPr/>
      <dgm:t>
        <a:bodyPr/>
        <a:lstStyle/>
        <a:p>
          <a:endParaRPr lang="zh-CN" altLang="en-US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ScaleX="86792" custScaleY="86038"/>
      <dgm:spPr/>
    </dgm:pt>
    <dgm:pt modelId="{AD5A348C-29F1-1149-A81A-40435D0407B9}" type="pres">
      <dgm:prSet presAssocID="{455C831A-CCF5-4391-A2BE-9DF065D37587}" presName="arrowDiagram5" presStyleCnt="0"/>
      <dgm:spPr/>
    </dgm:pt>
    <dgm:pt modelId="{AB6B821B-BEF1-4C4E-897C-201C09578386}" type="pres">
      <dgm:prSet presAssocID="{1982B446-3706-4711-A6F1-3DC4DFE59A3A}" presName="bullet5a" presStyleLbl="node1" presStyleIdx="0" presStyleCnt="5"/>
      <dgm:spPr/>
    </dgm:pt>
    <dgm:pt modelId="{88D04D38-7AD9-9846-B3CF-69B894C17E94}" type="pres">
      <dgm:prSet presAssocID="{1982B446-3706-4711-A6F1-3DC4DFE59A3A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87FA40-F0B0-8F42-AD5C-A5CCCC6A5599}" type="pres">
      <dgm:prSet presAssocID="{DE13545E-A2A6-6B4B-AC39-869B2D0C4E05}" presName="bullet5b" presStyleLbl="node1" presStyleIdx="1" presStyleCnt="5"/>
      <dgm:spPr/>
    </dgm:pt>
    <dgm:pt modelId="{73E3668D-19FC-FE46-A059-B421CE2751C9}" type="pres">
      <dgm:prSet presAssocID="{DE13545E-A2A6-6B4B-AC39-869B2D0C4E05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1118303-5848-A34D-B829-BD4ED65BD069}" type="pres">
      <dgm:prSet presAssocID="{8C1EC6EE-2F9C-0D45-BB24-9264598ABD4E}" presName="bullet5c" presStyleLbl="node1" presStyleIdx="2" presStyleCnt="5"/>
      <dgm:spPr/>
    </dgm:pt>
    <dgm:pt modelId="{CE796E23-2F7C-0D4B-9971-65F4B055A4B0}" type="pres">
      <dgm:prSet presAssocID="{8C1EC6EE-2F9C-0D45-BB24-9264598ABD4E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3CEF4E-E0A9-3A42-875B-74AC10E8EBA7}" type="pres">
      <dgm:prSet presAssocID="{585AB822-EB48-5E48-ADBC-20A67DA57877}" presName="bullet5d" presStyleLbl="node1" presStyleIdx="3" presStyleCnt="5"/>
      <dgm:spPr/>
    </dgm:pt>
    <dgm:pt modelId="{F81BD345-A907-3249-9006-A09E0AEDC12D}" type="pres">
      <dgm:prSet presAssocID="{585AB822-EB48-5E48-ADBC-20A67DA57877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F78BFC6-3BE4-8347-B2E0-C805CD7B5BA8}" type="pres">
      <dgm:prSet presAssocID="{2E745C3B-57C1-0245-8B98-C410274E1443}" presName="bullet5e" presStyleLbl="node1" presStyleIdx="4" presStyleCnt="5"/>
      <dgm:spPr/>
    </dgm:pt>
    <dgm:pt modelId="{E1874378-8EAB-5349-B693-D5EEE214F5B6}" type="pres">
      <dgm:prSet presAssocID="{2E745C3B-57C1-0245-8B98-C410274E1443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1C23431-39A7-8041-AF77-60A931E36894}" srcId="{455C831A-CCF5-4391-A2BE-9DF065D37587}" destId="{2E745C3B-57C1-0245-8B98-C410274E1443}" srcOrd="4" destOrd="0" parTransId="{94049C1D-DC9A-EB4E-9FD1-7A3CFB8131DB}" sibTransId="{C0483542-503D-7544-B5E4-8BC2E5C2B650}"/>
    <dgm:cxn modelId="{293E3154-15DE-4C13-93DE-664CEAB9F0AF}" srcId="{2E745C3B-57C1-0245-8B98-C410274E1443}" destId="{BAD6DE81-DE4F-40EF-8526-A8F127A4BE33}" srcOrd="0" destOrd="0" parTransId="{3224C504-155F-4C9F-93C7-83D8D4CEC1B4}" sibTransId="{6252B9CC-7427-40BA-B706-E629F53D4B22}"/>
    <dgm:cxn modelId="{C8CCB35E-5F2A-AB48-8CD0-E95C9DBA306C}" type="presOf" srcId="{455C831A-CCF5-4391-A2BE-9DF065D37587}" destId="{E220828C-C958-4FCF-B52F-02D7F5D17607}" srcOrd="0" destOrd="0" presId="urn:microsoft.com/office/officeart/2005/8/layout/arrow2"/>
    <dgm:cxn modelId="{7DD07C3D-EA79-49EE-93EE-865A49AB8425}" srcId="{455C831A-CCF5-4391-A2BE-9DF065D37587}" destId="{1982B446-3706-4711-A6F1-3DC4DFE59A3A}" srcOrd="0" destOrd="0" parTransId="{33D0F32B-ABD3-423A-818A-28D89377B172}" sibTransId="{6C0374E5-7FC4-4DEF-BC17-94C58A35DE3F}"/>
    <dgm:cxn modelId="{DA6C2B41-DDCE-B742-80B7-5A3F2605EA4E}" type="presOf" srcId="{8C1EC6EE-2F9C-0D45-BB24-9264598ABD4E}" destId="{CE796E23-2F7C-0D4B-9971-65F4B055A4B0}" srcOrd="0" destOrd="0" presId="urn:microsoft.com/office/officeart/2005/8/layout/arrow2"/>
    <dgm:cxn modelId="{C0798999-2EB8-6E43-879F-FFE9EE5A23B3}" type="presOf" srcId="{1982B446-3706-4711-A6F1-3DC4DFE59A3A}" destId="{88D04D38-7AD9-9846-B3CF-69B894C17E94}" srcOrd="0" destOrd="0" presId="urn:microsoft.com/office/officeart/2005/8/layout/arrow2"/>
    <dgm:cxn modelId="{605238F0-383C-B14D-8196-B5E1A62AC187}" srcId="{455C831A-CCF5-4391-A2BE-9DF065D37587}" destId="{8C1EC6EE-2F9C-0D45-BB24-9264598ABD4E}" srcOrd="2" destOrd="0" parTransId="{5FA7F541-CCD5-094A-9D4B-6712094BAAA0}" sibTransId="{3886C291-D15B-9D45-AF5B-7632D445BE43}"/>
    <dgm:cxn modelId="{3B0F1B4C-21C2-4947-8451-4577BC48A657}" type="presOf" srcId="{BAD6DE81-DE4F-40EF-8526-A8F127A4BE33}" destId="{E1874378-8EAB-5349-B693-D5EEE214F5B6}" srcOrd="0" destOrd="1" presId="urn:microsoft.com/office/officeart/2005/8/layout/arrow2"/>
    <dgm:cxn modelId="{E05A45F6-49EC-D84B-BDAD-68B23E54A0A4}" type="presOf" srcId="{2E745C3B-57C1-0245-8B98-C410274E1443}" destId="{E1874378-8EAB-5349-B693-D5EEE214F5B6}" srcOrd="0" destOrd="0" presId="urn:microsoft.com/office/officeart/2005/8/layout/arrow2"/>
    <dgm:cxn modelId="{B8A57240-5433-214F-B822-3004D394BC42}" srcId="{455C831A-CCF5-4391-A2BE-9DF065D37587}" destId="{585AB822-EB48-5E48-ADBC-20A67DA57877}" srcOrd="3" destOrd="0" parTransId="{FAB3980F-96B0-7549-9427-17CA2B78E282}" sibTransId="{8B2513BC-9DB5-524D-974B-5AA6134F3980}"/>
    <dgm:cxn modelId="{C6900538-704D-D84B-81F4-DB390B6E20F0}" srcId="{455C831A-CCF5-4391-A2BE-9DF065D37587}" destId="{DE13545E-A2A6-6B4B-AC39-869B2D0C4E05}" srcOrd="1" destOrd="0" parTransId="{18CE04F2-E195-6243-99E9-51024BB4896D}" sibTransId="{3FD5C3C0-5EC2-D145-9A8A-A24B641C4147}"/>
    <dgm:cxn modelId="{9C3E071B-664F-BB4C-BACE-75B0AEBCBF70}" type="presOf" srcId="{DE13545E-A2A6-6B4B-AC39-869B2D0C4E05}" destId="{73E3668D-19FC-FE46-A059-B421CE2751C9}" srcOrd="0" destOrd="0" presId="urn:microsoft.com/office/officeart/2005/8/layout/arrow2"/>
    <dgm:cxn modelId="{B7EA7A54-6ABF-0046-A76D-A4F976EF7359}" type="presOf" srcId="{585AB822-EB48-5E48-ADBC-20A67DA57877}" destId="{F81BD345-A907-3249-9006-A09E0AEDC12D}" srcOrd="0" destOrd="0" presId="urn:microsoft.com/office/officeart/2005/8/layout/arrow2"/>
    <dgm:cxn modelId="{FB3C4038-63C3-4E43-8B4E-63B62D9A5964}" type="presParOf" srcId="{E220828C-C958-4FCF-B52F-02D7F5D17607}" destId="{82ED47FD-CD8E-4EC8-A7E3-BF3AC4BC5C1A}" srcOrd="0" destOrd="0" presId="urn:microsoft.com/office/officeart/2005/8/layout/arrow2"/>
    <dgm:cxn modelId="{A6FE5F94-2D21-364D-92BB-89501E5966C2}" type="presParOf" srcId="{E220828C-C958-4FCF-B52F-02D7F5D17607}" destId="{AD5A348C-29F1-1149-A81A-40435D0407B9}" srcOrd="1" destOrd="0" presId="urn:microsoft.com/office/officeart/2005/8/layout/arrow2"/>
    <dgm:cxn modelId="{DDCA7D26-44F9-BB4A-B46E-E1CCE75DB17C}" type="presParOf" srcId="{AD5A348C-29F1-1149-A81A-40435D0407B9}" destId="{AB6B821B-BEF1-4C4E-897C-201C09578386}" srcOrd="0" destOrd="0" presId="urn:microsoft.com/office/officeart/2005/8/layout/arrow2"/>
    <dgm:cxn modelId="{BF57C5A2-561F-BD4E-B8DD-1E56E39470A7}" type="presParOf" srcId="{AD5A348C-29F1-1149-A81A-40435D0407B9}" destId="{88D04D38-7AD9-9846-B3CF-69B894C17E94}" srcOrd="1" destOrd="0" presId="urn:microsoft.com/office/officeart/2005/8/layout/arrow2"/>
    <dgm:cxn modelId="{C44CF050-ACD4-D547-A3DB-45C1EBCE39A4}" type="presParOf" srcId="{AD5A348C-29F1-1149-A81A-40435D0407B9}" destId="{DB87FA40-F0B0-8F42-AD5C-A5CCCC6A5599}" srcOrd="2" destOrd="0" presId="urn:microsoft.com/office/officeart/2005/8/layout/arrow2"/>
    <dgm:cxn modelId="{595049D5-72E8-1142-87CF-CF0FBCC0B336}" type="presParOf" srcId="{AD5A348C-29F1-1149-A81A-40435D0407B9}" destId="{73E3668D-19FC-FE46-A059-B421CE2751C9}" srcOrd="3" destOrd="0" presId="urn:microsoft.com/office/officeart/2005/8/layout/arrow2"/>
    <dgm:cxn modelId="{309731EA-65C2-A04F-BA4A-C300459763B9}" type="presParOf" srcId="{AD5A348C-29F1-1149-A81A-40435D0407B9}" destId="{41118303-5848-A34D-B829-BD4ED65BD069}" srcOrd="4" destOrd="0" presId="urn:microsoft.com/office/officeart/2005/8/layout/arrow2"/>
    <dgm:cxn modelId="{8E1A03E3-BB61-CC4E-9184-538E45BBFDAE}" type="presParOf" srcId="{AD5A348C-29F1-1149-A81A-40435D0407B9}" destId="{CE796E23-2F7C-0D4B-9971-65F4B055A4B0}" srcOrd="5" destOrd="0" presId="urn:microsoft.com/office/officeart/2005/8/layout/arrow2"/>
    <dgm:cxn modelId="{EE408EBD-7212-6B46-B785-6559369E940C}" type="presParOf" srcId="{AD5A348C-29F1-1149-A81A-40435D0407B9}" destId="{F13CEF4E-E0A9-3A42-875B-74AC10E8EBA7}" srcOrd="6" destOrd="0" presId="urn:microsoft.com/office/officeart/2005/8/layout/arrow2"/>
    <dgm:cxn modelId="{79FDF951-291E-6746-AC1B-EE492D4BE846}" type="presParOf" srcId="{AD5A348C-29F1-1149-A81A-40435D0407B9}" destId="{F81BD345-A907-3249-9006-A09E0AEDC12D}" srcOrd="7" destOrd="0" presId="urn:microsoft.com/office/officeart/2005/8/layout/arrow2"/>
    <dgm:cxn modelId="{3F3513F3-5C93-5C48-9D39-AF9E2C31B6C9}" type="presParOf" srcId="{AD5A348C-29F1-1149-A81A-40435D0407B9}" destId="{DF78BFC6-3BE4-8347-B2E0-C805CD7B5BA8}" srcOrd="8" destOrd="0" presId="urn:microsoft.com/office/officeart/2005/8/layout/arrow2"/>
    <dgm:cxn modelId="{1F2FD470-41F1-4A41-9B8A-AF46C7DCCBBA}" type="presParOf" srcId="{AD5A348C-29F1-1149-A81A-40435D0407B9}" destId="{E1874378-8EAB-5349-B693-D5EEE214F5B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5844F2-477C-4E44-BB4C-24656C505645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9D5F768-E343-8D40-B4BE-E82BB2AC9210}">
      <dgm:prSet phldrT="[文本]"/>
      <dgm:spPr/>
      <dgm:t>
        <a:bodyPr/>
        <a:lstStyle/>
        <a:p>
          <a:r>
            <a:rPr lang="zh-CN" altLang="en-US" dirty="0" smtClean="0"/>
            <a:t>应急政策与决策</a:t>
          </a:r>
          <a:endParaRPr lang="zh-CN" altLang="en-US" dirty="0"/>
        </a:p>
      </dgm:t>
    </dgm:pt>
    <dgm:pt modelId="{FF1A21E7-9782-CE47-BA3E-1FAC4F74BCA2}" type="parTrans" cxnId="{B1B33575-279A-8045-AF64-F98849EAE627}">
      <dgm:prSet/>
      <dgm:spPr/>
      <dgm:t>
        <a:bodyPr/>
        <a:lstStyle/>
        <a:p>
          <a:endParaRPr lang="zh-CN" altLang="en-US"/>
        </a:p>
      </dgm:t>
    </dgm:pt>
    <dgm:pt modelId="{5EF69F25-C4FC-0344-A5D4-BBFE6798A4D7}" type="sibTrans" cxnId="{B1B33575-279A-8045-AF64-F98849EAE627}">
      <dgm:prSet/>
      <dgm:spPr/>
      <dgm:t>
        <a:bodyPr/>
        <a:lstStyle/>
        <a:p>
          <a:endParaRPr lang="zh-CN" altLang="en-US"/>
        </a:p>
      </dgm:t>
    </dgm:pt>
    <dgm:pt modelId="{5D166AB7-9290-DF4E-9854-208E77FE5A2E}">
      <dgm:prSet phldrT="[文本]"/>
      <dgm:spPr/>
      <dgm:t>
        <a:bodyPr/>
        <a:lstStyle/>
        <a:p>
          <a:r>
            <a:rPr lang="zh-CN" altLang="en-US" dirty="0" smtClean="0"/>
            <a:t>应急规划与计划</a:t>
          </a:r>
          <a:endParaRPr lang="zh-CN" altLang="en-US" dirty="0"/>
        </a:p>
      </dgm:t>
    </dgm:pt>
    <dgm:pt modelId="{DFC483EC-6D22-A44E-A7EE-5EA17792DD87}" type="parTrans" cxnId="{D2A8DAAF-11B6-A149-9506-09359D48B4C9}">
      <dgm:prSet/>
      <dgm:spPr/>
      <dgm:t>
        <a:bodyPr/>
        <a:lstStyle/>
        <a:p>
          <a:endParaRPr lang="zh-CN" altLang="en-US"/>
        </a:p>
      </dgm:t>
    </dgm:pt>
    <dgm:pt modelId="{3CBA1EF9-5199-054C-9F28-514889EB2D1A}" type="sibTrans" cxnId="{D2A8DAAF-11B6-A149-9506-09359D48B4C9}">
      <dgm:prSet/>
      <dgm:spPr/>
      <dgm:t>
        <a:bodyPr/>
        <a:lstStyle/>
        <a:p>
          <a:endParaRPr lang="zh-CN" altLang="en-US"/>
        </a:p>
      </dgm:t>
    </dgm:pt>
    <dgm:pt modelId="{B8473158-1A87-E449-8A16-5BF6D6BF7E01}">
      <dgm:prSet phldrT="[文本]"/>
      <dgm:spPr/>
      <dgm:t>
        <a:bodyPr/>
        <a:lstStyle/>
        <a:p>
          <a:r>
            <a:rPr lang="zh-CN" altLang="en-US" dirty="0" smtClean="0"/>
            <a:t>应急组织与指挥</a:t>
          </a:r>
          <a:endParaRPr lang="zh-CN" altLang="en-US" dirty="0"/>
        </a:p>
      </dgm:t>
    </dgm:pt>
    <dgm:pt modelId="{399D9D7C-6839-A34E-9179-36A3474E0901}" type="parTrans" cxnId="{37FE1190-D686-834F-93AB-F788C15CC2FC}">
      <dgm:prSet/>
      <dgm:spPr/>
      <dgm:t>
        <a:bodyPr/>
        <a:lstStyle/>
        <a:p>
          <a:endParaRPr lang="zh-CN" altLang="en-US"/>
        </a:p>
      </dgm:t>
    </dgm:pt>
    <dgm:pt modelId="{5DD64FE7-D090-1A49-8ABB-1D9805540CEC}" type="sibTrans" cxnId="{37FE1190-D686-834F-93AB-F788C15CC2FC}">
      <dgm:prSet/>
      <dgm:spPr/>
      <dgm:t>
        <a:bodyPr/>
        <a:lstStyle/>
        <a:p>
          <a:endParaRPr lang="zh-CN" altLang="en-US"/>
        </a:p>
      </dgm:t>
    </dgm:pt>
    <dgm:pt modelId="{44AB25D0-52CA-F14E-B1B0-F3D67FA4A478}">
      <dgm:prSet phldrT="[文本]"/>
      <dgm:spPr/>
      <dgm:t>
        <a:bodyPr/>
        <a:lstStyle/>
        <a:p>
          <a:r>
            <a:rPr lang="zh-CN" altLang="en-US" dirty="0" smtClean="0"/>
            <a:t>应急协调与协同</a:t>
          </a:r>
          <a:endParaRPr lang="zh-CN" altLang="en-US" dirty="0"/>
        </a:p>
      </dgm:t>
    </dgm:pt>
    <dgm:pt modelId="{B5197F6F-C075-5C40-A8A9-7318D1D64889}" type="parTrans" cxnId="{5EDA5B15-006F-1B4B-BBE9-FEBE5EE4BAC9}">
      <dgm:prSet/>
      <dgm:spPr/>
      <dgm:t>
        <a:bodyPr/>
        <a:lstStyle/>
        <a:p>
          <a:endParaRPr lang="zh-CN" altLang="en-US"/>
        </a:p>
      </dgm:t>
    </dgm:pt>
    <dgm:pt modelId="{E14C2F1B-2BE1-3C47-BEEC-D8159365C792}" type="sibTrans" cxnId="{5EDA5B15-006F-1B4B-BBE9-FEBE5EE4BAC9}">
      <dgm:prSet/>
      <dgm:spPr/>
      <dgm:t>
        <a:bodyPr/>
        <a:lstStyle/>
        <a:p>
          <a:endParaRPr lang="zh-CN" altLang="en-US"/>
        </a:p>
      </dgm:t>
    </dgm:pt>
    <dgm:pt modelId="{76771991-85E3-0143-AB98-0A499B01D456}">
      <dgm:prSet phldrT="[文本]"/>
      <dgm:spPr/>
      <dgm:t>
        <a:bodyPr/>
        <a:lstStyle/>
        <a:p>
          <a:r>
            <a:rPr lang="zh-CN" altLang="en-US" dirty="0" smtClean="0"/>
            <a:t>应急沟通与谈判</a:t>
          </a:r>
          <a:endParaRPr lang="zh-CN" altLang="en-US" dirty="0"/>
        </a:p>
      </dgm:t>
    </dgm:pt>
    <dgm:pt modelId="{9DB6A114-7C7B-8443-B356-5B6FCBC10317}" type="parTrans" cxnId="{DF64FBD9-1A8D-3D44-A8F7-1E801E8A072E}">
      <dgm:prSet/>
      <dgm:spPr/>
      <dgm:t>
        <a:bodyPr/>
        <a:lstStyle/>
        <a:p>
          <a:endParaRPr lang="zh-CN" altLang="en-US"/>
        </a:p>
      </dgm:t>
    </dgm:pt>
    <dgm:pt modelId="{B08E5089-09AC-2B4B-AABA-FED3A0FF24EF}" type="sibTrans" cxnId="{DF64FBD9-1A8D-3D44-A8F7-1E801E8A072E}">
      <dgm:prSet/>
      <dgm:spPr/>
      <dgm:t>
        <a:bodyPr/>
        <a:lstStyle/>
        <a:p>
          <a:endParaRPr lang="zh-CN" altLang="en-US"/>
        </a:p>
      </dgm:t>
    </dgm:pt>
    <dgm:pt modelId="{7FEA371D-8BFE-4F4D-ACAE-5612884CEF60}">
      <dgm:prSet phldrT="[文本]"/>
      <dgm:spPr/>
      <dgm:t>
        <a:bodyPr/>
        <a:lstStyle/>
        <a:p>
          <a:r>
            <a:rPr lang="zh-CN" altLang="en-US" dirty="0" smtClean="0"/>
            <a:t>应急监督与考评</a:t>
          </a:r>
          <a:endParaRPr lang="zh-CN" altLang="en-US" dirty="0"/>
        </a:p>
      </dgm:t>
    </dgm:pt>
    <dgm:pt modelId="{E1382D11-000E-9943-B5C1-FD4BC92E135D}" type="parTrans" cxnId="{ECD13736-9DBA-E64C-BDF2-83987AF735BA}">
      <dgm:prSet/>
      <dgm:spPr/>
      <dgm:t>
        <a:bodyPr/>
        <a:lstStyle/>
        <a:p>
          <a:endParaRPr lang="zh-CN" altLang="en-US"/>
        </a:p>
      </dgm:t>
    </dgm:pt>
    <dgm:pt modelId="{E8AAC8E8-50A2-3440-82BC-A55EA6BA1431}" type="sibTrans" cxnId="{ECD13736-9DBA-E64C-BDF2-83987AF735BA}">
      <dgm:prSet/>
      <dgm:spPr/>
      <dgm:t>
        <a:bodyPr/>
        <a:lstStyle/>
        <a:p>
          <a:endParaRPr lang="zh-CN" altLang="en-US"/>
        </a:p>
      </dgm:t>
    </dgm:pt>
    <dgm:pt modelId="{0B50148A-E41F-6A4C-A888-A6E6E35AC56E}">
      <dgm:prSet phldrT="[文本]"/>
      <dgm:spPr/>
      <dgm:t>
        <a:bodyPr/>
        <a:lstStyle/>
        <a:p>
          <a:r>
            <a:rPr lang="zh-CN" altLang="en-US" dirty="0" smtClean="0"/>
            <a:t>应急资源与保障</a:t>
          </a:r>
          <a:endParaRPr lang="zh-CN" altLang="en-US" dirty="0"/>
        </a:p>
      </dgm:t>
    </dgm:pt>
    <dgm:pt modelId="{CB3C144C-1167-1D48-ABBE-B64A6C2D24A8}" type="parTrans" cxnId="{11EAD054-981A-4447-AA40-2EB4197828DB}">
      <dgm:prSet/>
      <dgm:spPr/>
      <dgm:t>
        <a:bodyPr/>
        <a:lstStyle/>
        <a:p>
          <a:endParaRPr lang="zh-CN" altLang="en-US"/>
        </a:p>
      </dgm:t>
    </dgm:pt>
    <dgm:pt modelId="{AEDA192A-2B4A-4F42-94A4-703F18550E0C}" type="sibTrans" cxnId="{11EAD054-981A-4447-AA40-2EB4197828DB}">
      <dgm:prSet/>
      <dgm:spPr/>
      <dgm:t>
        <a:bodyPr/>
        <a:lstStyle/>
        <a:p>
          <a:endParaRPr lang="zh-CN" altLang="en-US"/>
        </a:p>
      </dgm:t>
    </dgm:pt>
    <dgm:pt modelId="{3796F7DD-5068-A742-8704-1AA54D996C9B}">
      <dgm:prSet phldrT="[文本]"/>
      <dgm:spPr/>
      <dgm:t>
        <a:bodyPr/>
        <a:lstStyle/>
        <a:p>
          <a:r>
            <a:rPr lang="zh-CN" altLang="en-US" dirty="0" smtClean="0"/>
            <a:t>应急人力资源开发</a:t>
          </a:r>
          <a:endParaRPr lang="zh-CN" altLang="en-US" dirty="0"/>
        </a:p>
      </dgm:t>
    </dgm:pt>
    <dgm:pt modelId="{099489C1-27D9-1F4F-A864-F126229FD350}" type="parTrans" cxnId="{51097C37-35A3-D847-ACBB-17F29C8A083D}">
      <dgm:prSet/>
      <dgm:spPr/>
      <dgm:t>
        <a:bodyPr/>
        <a:lstStyle/>
        <a:p>
          <a:endParaRPr lang="zh-CN" altLang="en-US"/>
        </a:p>
      </dgm:t>
    </dgm:pt>
    <dgm:pt modelId="{3B41F7E2-A7EF-1845-B04A-7B020A8278A8}" type="sibTrans" cxnId="{51097C37-35A3-D847-ACBB-17F29C8A083D}">
      <dgm:prSet/>
      <dgm:spPr/>
      <dgm:t>
        <a:bodyPr/>
        <a:lstStyle/>
        <a:p>
          <a:endParaRPr lang="zh-CN" altLang="en-US"/>
        </a:p>
      </dgm:t>
    </dgm:pt>
    <dgm:pt modelId="{8EC8BFB1-1D32-3740-BD5E-131D7B2EDF9E}">
      <dgm:prSet phldrT="[文本]"/>
      <dgm:spPr/>
      <dgm:t>
        <a:bodyPr/>
        <a:lstStyle/>
        <a:p>
          <a:r>
            <a:rPr lang="zh-CN" altLang="en-US" dirty="0" smtClean="0"/>
            <a:t>应急科技与产业 </a:t>
          </a:r>
          <a:endParaRPr lang="zh-CN" altLang="en-US" dirty="0"/>
        </a:p>
      </dgm:t>
    </dgm:pt>
    <dgm:pt modelId="{076BD130-F485-B542-81DD-93AFA2DBDA69}" type="parTrans" cxnId="{6350CCA7-D4AC-4A42-B268-B2D7FA257930}">
      <dgm:prSet/>
      <dgm:spPr/>
      <dgm:t>
        <a:bodyPr/>
        <a:lstStyle/>
        <a:p>
          <a:endParaRPr lang="zh-CN" altLang="en-US"/>
        </a:p>
      </dgm:t>
    </dgm:pt>
    <dgm:pt modelId="{665FB8AD-2DFE-9745-9405-328512D1A3F2}" type="sibTrans" cxnId="{6350CCA7-D4AC-4A42-B268-B2D7FA257930}">
      <dgm:prSet/>
      <dgm:spPr/>
      <dgm:t>
        <a:bodyPr/>
        <a:lstStyle/>
        <a:p>
          <a:endParaRPr lang="zh-CN" altLang="en-US"/>
        </a:p>
      </dgm:t>
    </dgm:pt>
    <dgm:pt modelId="{6DE510A0-B539-F149-B94C-16159DF79361}" type="pres">
      <dgm:prSet presAssocID="{9C5844F2-477C-4E44-BB4C-24656C505645}" presName="cycle" presStyleCnt="0">
        <dgm:presLayoutVars>
          <dgm:dir/>
          <dgm:resizeHandles val="exact"/>
        </dgm:presLayoutVars>
      </dgm:prSet>
      <dgm:spPr/>
    </dgm:pt>
    <dgm:pt modelId="{ABF3A45A-CF81-3845-A85F-F87F890104E1}" type="pres">
      <dgm:prSet presAssocID="{99D5F768-E343-8D40-B4BE-E82BB2AC9210}" presName="node" presStyleLbl="node1" presStyleIdx="0" presStyleCnt="9">
        <dgm:presLayoutVars>
          <dgm:bulletEnabled val="1"/>
        </dgm:presLayoutVars>
      </dgm:prSet>
      <dgm:spPr/>
    </dgm:pt>
    <dgm:pt modelId="{81B0DF79-E13E-434D-BEF9-9A6D9EDA0F30}" type="pres">
      <dgm:prSet presAssocID="{99D5F768-E343-8D40-B4BE-E82BB2AC9210}" presName="spNode" presStyleCnt="0"/>
      <dgm:spPr/>
    </dgm:pt>
    <dgm:pt modelId="{343BFDF3-9AC4-1348-B5BC-2A53D10583AD}" type="pres">
      <dgm:prSet presAssocID="{5EF69F25-C4FC-0344-A5D4-BBFE6798A4D7}" presName="sibTrans" presStyleLbl="sibTrans1D1" presStyleIdx="0" presStyleCnt="9"/>
      <dgm:spPr/>
    </dgm:pt>
    <dgm:pt modelId="{364412C1-4CFA-1A45-8C2F-B57E1436DB9E}" type="pres">
      <dgm:prSet presAssocID="{5D166AB7-9290-DF4E-9854-208E77FE5A2E}" presName="node" presStyleLbl="node1" presStyleIdx="1" presStyleCnt="9">
        <dgm:presLayoutVars>
          <dgm:bulletEnabled val="1"/>
        </dgm:presLayoutVars>
      </dgm:prSet>
      <dgm:spPr/>
    </dgm:pt>
    <dgm:pt modelId="{D653D86F-5839-D545-9FEC-37C46FAA18A4}" type="pres">
      <dgm:prSet presAssocID="{5D166AB7-9290-DF4E-9854-208E77FE5A2E}" presName="spNode" presStyleCnt="0"/>
      <dgm:spPr/>
    </dgm:pt>
    <dgm:pt modelId="{7DFC71A3-63FA-774A-90C4-192773C0B0B4}" type="pres">
      <dgm:prSet presAssocID="{3CBA1EF9-5199-054C-9F28-514889EB2D1A}" presName="sibTrans" presStyleLbl="sibTrans1D1" presStyleIdx="1" presStyleCnt="9"/>
      <dgm:spPr/>
    </dgm:pt>
    <dgm:pt modelId="{8FC48035-0D05-CD40-A378-2FE342B0792B}" type="pres">
      <dgm:prSet presAssocID="{B8473158-1A87-E449-8A16-5BF6D6BF7E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3E6118-AB6F-004A-B78B-5CF03378CB46}" type="pres">
      <dgm:prSet presAssocID="{B8473158-1A87-E449-8A16-5BF6D6BF7E01}" presName="spNode" presStyleCnt="0"/>
      <dgm:spPr/>
    </dgm:pt>
    <dgm:pt modelId="{4E63AF10-A7C8-8048-A958-6B20E03D61FB}" type="pres">
      <dgm:prSet presAssocID="{5DD64FE7-D090-1A49-8ABB-1D9805540CEC}" presName="sibTrans" presStyleLbl="sibTrans1D1" presStyleIdx="2" presStyleCnt="9"/>
      <dgm:spPr/>
    </dgm:pt>
    <dgm:pt modelId="{F7EFE410-EE9B-8A4A-92C6-6624725AB48C}" type="pres">
      <dgm:prSet presAssocID="{44AB25D0-52CA-F14E-B1B0-F3D67FA4A478}" presName="node" presStyleLbl="node1" presStyleIdx="3" presStyleCnt="9">
        <dgm:presLayoutVars>
          <dgm:bulletEnabled val="1"/>
        </dgm:presLayoutVars>
      </dgm:prSet>
      <dgm:spPr/>
    </dgm:pt>
    <dgm:pt modelId="{74EA6760-EDD8-DD45-929B-0E8E1938DDED}" type="pres">
      <dgm:prSet presAssocID="{44AB25D0-52CA-F14E-B1B0-F3D67FA4A478}" presName="spNode" presStyleCnt="0"/>
      <dgm:spPr/>
    </dgm:pt>
    <dgm:pt modelId="{9C385E12-777A-0D47-8C13-268EE2B8DC7E}" type="pres">
      <dgm:prSet presAssocID="{E14C2F1B-2BE1-3C47-BEEC-D8159365C792}" presName="sibTrans" presStyleLbl="sibTrans1D1" presStyleIdx="3" presStyleCnt="9"/>
      <dgm:spPr/>
    </dgm:pt>
    <dgm:pt modelId="{F43D0C87-80CC-3B4B-BBE8-C49732117E71}" type="pres">
      <dgm:prSet presAssocID="{76771991-85E3-0143-AB98-0A499B01D456}" presName="node" presStyleLbl="node1" presStyleIdx="4" presStyleCnt="9">
        <dgm:presLayoutVars>
          <dgm:bulletEnabled val="1"/>
        </dgm:presLayoutVars>
      </dgm:prSet>
      <dgm:spPr/>
    </dgm:pt>
    <dgm:pt modelId="{1078BAA6-279A-B440-A70C-06840378E7ED}" type="pres">
      <dgm:prSet presAssocID="{76771991-85E3-0143-AB98-0A499B01D456}" presName="spNode" presStyleCnt="0"/>
      <dgm:spPr/>
    </dgm:pt>
    <dgm:pt modelId="{AA3FDB03-8621-BE47-BEBD-25DF0B118580}" type="pres">
      <dgm:prSet presAssocID="{B08E5089-09AC-2B4B-AABA-FED3A0FF24EF}" presName="sibTrans" presStyleLbl="sibTrans1D1" presStyleIdx="4" presStyleCnt="9"/>
      <dgm:spPr/>
    </dgm:pt>
    <dgm:pt modelId="{A0E9FBE3-7B0B-6D40-94AC-4B3AB1DA3461}" type="pres">
      <dgm:prSet presAssocID="{7FEA371D-8BFE-4F4D-ACAE-5612884CEF6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437C97-D1C6-D246-A77C-990E0E1ECFD2}" type="pres">
      <dgm:prSet presAssocID="{7FEA371D-8BFE-4F4D-ACAE-5612884CEF60}" presName="spNode" presStyleCnt="0"/>
      <dgm:spPr/>
    </dgm:pt>
    <dgm:pt modelId="{09FE55F9-4C62-F640-AC0F-17A0E29EC3E1}" type="pres">
      <dgm:prSet presAssocID="{E8AAC8E8-50A2-3440-82BC-A55EA6BA1431}" presName="sibTrans" presStyleLbl="sibTrans1D1" presStyleIdx="5" presStyleCnt="9"/>
      <dgm:spPr/>
    </dgm:pt>
    <dgm:pt modelId="{47D2EBD1-AB8D-2B47-A7B9-4203BC604BE1}" type="pres">
      <dgm:prSet presAssocID="{0B50148A-E41F-6A4C-A888-A6E6E35AC56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79ABBF-158E-D94F-B029-491BBAE97A31}" type="pres">
      <dgm:prSet presAssocID="{0B50148A-E41F-6A4C-A888-A6E6E35AC56E}" presName="spNode" presStyleCnt="0"/>
      <dgm:spPr/>
    </dgm:pt>
    <dgm:pt modelId="{35AE4C57-3B27-474F-B2A1-F71EC7A8BC97}" type="pres">
      <dgm:prSet presAssocID="{AEDA192A-2B4A-4F42-94A4-703F18550E0C}" presName="sibTrans" presStyleLbl="sibTrans1D1" presStyleIdx="6" presStyleCnt="9"/>
      <dgm:spPr/>
    </dgm:pt>
    <dgm:pt modelId="{1DFD632A-4ABF-8E40-A767-8B8756262E11}" type="pres">
      <dgm:prSet presAssocID="{3796F7DD-5068-A742-8704-1AA54D996C9B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0FEAF3-A156-AA41-A03E-2825B6E64CB3}" type="pres">
      <dgm:prSet presAssocID="{3796F7DD-5068-A742-8704-1AA54D996C9B}" presName="spNode" presStyleCnt="0"/>
      <dgm:spPr/>
    </dgm:pt>
    <dgm:pt modelId="{58C196F6-72A8-E246-9B87-9911FBEB5741}" type="pres">
      <dgm:prSet presAssocID="{3B41F7E2-A7EF-1845-B04A-7B020A8278A8}" presName="sibTrans" presStyleLbl="sibTrans1D1" presStyleIdx="7" presStyleCnt="9"/>
      <dgm:spPr/>
    </dgm:pt>
    <dgm:pt modelId="{FE11D6F2-E027-2242-8003-2F3E613DF90A}" type="pres">
      <dgm:prSet presAssocID="{8EC8BFB1-1D32-3740-BD5E-131D7B2EDF9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8F5AFE-C47F-0542-8956-C1AD22442734}" type="pres">
      <dgm:prSet presAssocID="{8EC8BFB1-1D32-3740-BD5E-131D7B2EDF9E}" presName="spNode" presStyleCnt="0"/>
      <dgm:spPr/>
    </dgm:pt>
    <dgm:pt modelId="{74161DF6-9172-6A48-B658-C0F223F129B6}" type="pres">
      <dgm:prSet presAssocID="{665FB8AD-2DFE-9745-9405-328512D1A3F2}" presName="sibTrans" presStyleLbl="sibTrans1D1" presStyleIdx="8" presStyleCnt="9"/>
      <dgm:spPr/>
    </dgm:pt>
  </dgm:ptLst>
  <dgm:cxnLst>
    <dgm:cxn modelId="{4F6636FC-D8C1-BD4D-8935-685FE5B9B45C}" type="presOf" srcId="{76771991-85E3-0143-AB98-0A499B01D456}" destId="{F43D0C87-80CC-3B4B-BBE8-C49732117E71}" srcOrd="0" destOrd="0" presId="urn:microsoft.com/office/officeart/2005/8/layout/cycle6"/>
    <dgm:cxn modelId="{D2A8DAAF-11B6-A149-9506-09359D48B4C9}" srcId="{9C5844F2-477C-4E44-BB4C-24656C505645}" destId="{5D166AB7-9290-DF4E-9854-208E77FE5A2E}" srcOrd="1" destOrd="0" parTransId="{DFC483EC-6D22-A44E-A7EE-5EA17792DD87}" sibTransId="{3CBA1EF9-5199-054C-9F28-514889EB2D1A}"/>
    <dgm:cxn modelId="{6350CCA7-D4AC-4A42-B268-B2D7FA257930}" srcId="{9C5844F2-477C-4E44-BB4C-24656C505645}" destId="{8EC8BFB1-1D32-3740-BD5E-131D7B2EDF9E}" srcOrd="8" destOrd="0" parTransId="{076BD130-F485-B542-81DD-93AFA2DBDA69}" sibTransId="{665FB8AD-2DFE-9745-9405-328512D1A3F2}"/>
    <dgm:cxn modelId="{26CA115F-F28E-1543-9251-E4C0679B1D09}" type="presOf" srcId="{E14C2F1B-2BE1-3C47-BEEC-D8159365C792}" destId="{9C385E12-777A-0D47-8C13-268EE2B8DC7E}" srcOrd="0" destOrd="0" presId="urn:microsoft.com/office/officeart/2005/8/layout/cycle6"/>
    <dgm:cxn modelId="{C4AC7002-DCB7-7B46-B9ED-B422DDCED299}" type="presOf" srcId="{E8AAC8E8-50A2-3440-82BC-A55EA6BA1431}" destId="{09FE55F9-4C62-F640-AC0F-17A0E29EC3E1}" srcOrd="0" destOrd="0" presId="urn:microsoft.com/office/officeart/2005/8/layout/cycle6"/>
    <dgm:cxn modelId="{FF631C3B-36B0-8D4E-8C59-F105E076DC02}" type="presOf" srcId="{3796F7DD-5068-A742-8704-1AA54D996C9B}" destId="{1DFD632A-4ABF-8E40-A767-8B8756262E11}" srcOrd="0" destOrd="0" presId="urn:microsoft.com/office/officeart/2005/8/layout/cycle6"/>
    <dgm:cxn modelId="{6D007C9A-E416-324F-B165-618817D970E0}" type="presOf" srcId="{B8473158-1A87-E449-8A16-5BF6D6BF7E01}" destId="{8FC48035-0D05-CD40-A378-2FE342B0792B}" srcOrd="0" destOrd="0" presId="urn:microsoft.com/office/officeart/2005/8/layout/cycle6"/>
    <dgm:cxn modelId="{E91EF8B3-79DC-6F41-81DB-6B0C965AC4AD}" type="presOf" srcId="{5D166AB7-9290-DF4E-9854-208E77FE5A2E}" destId="{364412C1-4CFA-1A45-8C2F-B57E1436DB9E}" srcOrd="0" destOrd="0" presId="urn:microsoft.com/office/officeart/2005/8/layout/cycle6"/>
    <dgm:cxn modelId="{CE661D9B-879F-E440-A9D6-041B4A018E9D}" type="presOf" srcId="{5DD64FE7-D090-1A49-8ABB-1D9805540CEC}" destId="{4E63AF10-A7C8-8048-A958-6B20E03D61FB}" srcOrd="0" destOrd="0" presId="urn:microsoft.com/office/officeart/2005/8/layout/cycle6"/>
    <dgm:cxn modelId="{FAEE54E4-2C3A-474D-8037-9967561E86B5}" type="presOf" srcId="{44AB25D0-52CA-F14E-B1B0-F3D67FA4A478}" destId="{F7EFE410-EE9B-8A4A-92C6-6624725AB48C}" srcOrd="0" destOrd="0" presId="urn:microsoft.com/office/officeart/2005/8/layout/cycle6"/>
    <dgm:cxn modelId="{5EDA5B15-006F-1B4B-BBE9-FEBE5EE4BAC9}" srcId="{9C5844F2-477C-4E44-BB4C-24656C505645}" destId="{44AB25D0-52CA-F14E-B1B0-F3D67FA4A478}" srcOrd="3" destOrd="0" parTransId="{B5197F6F-C075-5C40-A8A9-7318D1D64889}" sibTransId="{E14C2F1B-2BE1-3C47-BEEC-D8159365C792}"/>
    <dgm:cxn modelId="{51097C37-35A3-D847-ACBB-17F29C8A083D}" srcId="{9C5844F2-477C-4E44-BB4C-24656C505645}" destId="{3796F7DD-5068-A742-8704-1AA54D996C9B}" srcOrd="7" destOrd="0" parTransId="{099489C1-27D9-1F4F-A864-F126229FD350}" sibTransId="{3B41F7E2-A7EF-1845-B04A-7B020A8278A8}"/>
    <dgm:cxn modelId="{DF64FBD9-1A8D-3D44-A8F7-1E801E8A072E}" srcId="{9C5844F2-477C-4E44-BB4C-24656C505645}" destId="{76771991-85E3-0143-AB98-0A499B01D456}" srcOrd="4" destOrd="0" parTransId="{9DB6A114-7C7B-8443-B356-5B6FCBC10317}" sibTransId="{B08E5089-09AC-2B4B-AABA-FED3A0FF24EF}"/>
    <dgm:cxn modelId="{2D44C1D1-80AF-D445-925D-99497A960237}" type="presOf" srcId="{AEDA192A-2B4A-4F42-94A4-703F18550E0C}" destId="{35AE4C57-3B27-474F-B2A1-F71EC7A8BC97}" srcOrd="0" destOrd="0" presId="urn:microsoft.com/office/officeart/2005/8/layout/cycle6"/>
    <dgm:cxn modelId="{9071C53C-A104-CA49-AFD1-D3196540FC49}" type="presOf" srcId="{9C5844F2-477C-4E44-BB4C-24656C505645}" destId="{6DE510A0-B539-F149-B94C-16159DF79361}" srcOrd="0" destOrd="0" presId="urn:microsoft.com/office/officeart/2005/8/layout/cycle6"/>
    <dgm:cxn modelId="{30A6F6A8-0F33-6548-B83B-A251C4007840}" type="presOf" srcId="{7FEA371D-8BFE-4F4D-ACAE-5612884CEF60}" destId="{A0E9FBE3-7B0B-6D40-94AC-4B3AB1DA3461}" srcOrd="0" destOrd="0" presId="urn:microsoft.com/office/officeart/2005/8/layout/cycle6"/>
    <dgm:cxn modelId="{3DD191DD-CEB0-5246-B990-D21492E6CD40}" type="presOf" srcId="{3CBA1EF9-5199-054C-9F28-514889EB2D1A}" destId="{7DFC71A3-63FA-774A-90C4-192773C0B0B4}" srcOrd="0" destOrd="0" presId="urn:microsoft.com/office/officeart/2005/8/layout/cycle6"/>
    <dgm:cxn modelId="{81EB1263-50BE-F84E-B81E-1C722D3B29D5}" type="presOf" srcId="{B08E5089-09AC-2B4B-AABA-FED3A0FF24EF}" destId="{AA3FDB03-8621-BE47-BEBD-25DF0B118580}" srcOrd="0" destOrd="0" presId="urn:microsoft.com/office/officeart/2005/8/layout/cycle6"/>
    <dgm:cxn modelId="{ED4B3229-29D6-0D4E-B22A-021996F7F74C}" type="presOf" srcId="{665FB8AD-2DFE-9745-9405-328512D1A3F2}" destId="{74161DF6-9172-6A48-B658-C0F223F129B6}" srcOrd="0" destOrd="0" presId="urn:microsoft.com/office/officeart/2005/8/layout/cycle6"/>
    <dgm:cxn modelId="{ECD13736-9DBA-E64C-BDF2-83987AF735BA}" srcId="{9C5844F2-477C-4E44-BB4C-24656C505645}" destId="{7FEA371D-8BFE-4F4D-ACAE-5612884CEF60}" srcOrd="5" destOrd="0" parTransId="{E1382D11-000E-9943-B5C1-FD4BC92E135D}" sibTransId="{E8AAC8E8-50A2-3440-82BC-A55EA6BA1431}"/>
    <dgm:cxn modelId="{128993E1-B413-4A48-A7A1-A8FEA3B47C40}" type="presOf" srcId="{3B41F7E2-A7EF-1845-B04A-7B020A8278A8}" destId="{58C196F6-72A8-E246-9B87-9911FBEB5741}" srcOrd="0" destOrd="0" presId="urn:microsoft.com/office/officeart/2005/8/layout/cycle6"/>
    <dgm:cxn modelId="{DB7CCC48-99D1-E74D-B9D9-B9D275CCA05D}" type="presOf" srcId="{8EC8BFB1-1D32-3740-BD5E-131D7B2EDF9E}" destId="{FE11D6F2-E027-2242-8003-2F3E613DF90A}" srcOrd="0" destOrd="0" presId="urn:microsoft.com/office/officeart/2005/8/layout/cycle6"/>
    <dgm:cxn modelId="{E2F67CBC-5FD2-E743-B44E-40178A95A044}" type="presOf" srcId="{99D5F768-E343-8D40-B4BE-E82BB2AC9210}" destId="{ABF3A45A-CF81-3845-A85F-F87F890104E1}" srcOrd="0" destOrd="0" presId="urn:microsoft.com/office/officeart/2005/8/layout/cycle6"/>
    <dgm:cxn modelId="{E920C4AE-1F11-E643-88B3-29672F31A187}" type="presOf" srcId="{5EF69F25-C4FC-0344-A5D4-BBFE6798A4D7}" destId="{343BFDF3-9AC4-1348-B5BC-2A53D10583AD}" srcOrd="0" destOrd="0" presId="urn:microsoft.com/office/officeart/2005/8/layout/cycle6"/>
    <dgm:cxn modelId="{B1B33575-279A-8045-AF64-F98849EAE627}" srcId="{9C5844F2-477C-4E44-BB4C-24656C505645}" destId="{99D5F768-E343-8D40-B4BE-E82BB2AC9210}" srcOrd="0" destOrd="0" parTransId="{FF1A21E7-9782-CE47-BA3E-1FAC4F74BCA2}" sibTransId="{5EF69F25-C4FC-0344-A5D4-BBFE6798A4D7}"/>
    <dgm:cxn modelId="{11EAD054-981A-4447-AA40-2EB4197828DB}" srcId="{9C5844F2-477C-4E44-BB4C-24656C505645}" destId="{0B50148A-E41F-6A4C-A888-A6E6E35AC56E}" srcOrd="6" destOrd="0" parTransId="{CB3C144C-1167-1D48-ABBE-B64A6C2D24A8}" sibTransId="{AEDA192A-2B4A-4F42-94A4-703F18550E0C}"/>
    <dgm:cxn modelId="{3F447C24-D452-8E41-B0C3-5665D4F4BC3A}" type="presOf" srcId="{0B50148A-E41F-6A4C-A888-A6E6E35AC56E}" destId="{47D2EBD1-AB8D-2B47-A7B9-4203BC604BE1}" srcOrd="0" destOrd="0" presId="urn:microsoft.com/office/officeart/2005/8/layout/cycle6"/>
    <dgm:cxn modelId="{37FE1190-D686-834F-93AB-F788C15CC2FC}" srcId="{9C5844F2-477C-4E44-BB4C-24656C505645}" destId="{B8473158-1A87-E449-8A16-5BF6D6BF7E01}" srcOrd="2" destOrd="0" parTransId="{399D9D7C-6839-A34E-9179-36A3474E0901}" sibTransId="{5DD64FE7-D090-1A49-8ABB-1D9805540CEC}"/>
    <dgm:cxn modelId="{AF5870D7-E82F-2E43-8257-A5917A65A270}" type="presParOf" srcId="{6DE510A0-B539-F149-B94C-16159DF79361}" destId="{ABF3A45A-CF81-3845-A85F-F87F890104E1}" srcOrd="0" destOrd="0" presId="urn:microsoft.com/office/officeart/2005/8/layout/cycle6"/>
    <dgm:cxn modelId="{64361CE1-EAD9-C54E-81AB-02947585DE0B}" type="presParOf" srcId="{6DE510A0-B539-F149-B94C-16159DF79361}" destId="{81B0DF79-E13E-434D-BEF9-9A6D9EDA0F30}" srcOrd="1" destOrd="0" presId="urn:microsoft.com/office/officeart/2005/8/layout/cycle6"/>
    <dgm:cxn modelId="{B276966A-5A44-4043-AFB4-B825C6B0A6D0}" type="presParOf" srcId="{6DE510A0-B539-F149-B94C-16159DF79361}" destId="{343BFDF3-9AC4-1348-B5BC-2A53D10583AD}" srcOrd="2" destOrd="0" presId="urn:microsoft.com/office/officeart/2005/8/layout/cycle6"/>
    <dgm:cxn modelId="{72007729-FB42-5643-A231-AF4665843158}" type="presParOf" srcId="{6DE510A0-B539-F149-B94C-16159DF79361}" destId="{364412C1-4CFA-1A45-8C2F-B57E1436DB9E}" srcOrd="3" destOrd="0" presId="urn:microsoft.com/office/officeart/2005/8/layout/cycle6"/>
    <dgm:cxn modelId="{B8D84EFB-4362-9B42-BAC5-505385A0CDD1}" type="presParOf" srcId="{6DE510A0-B539-F149-B94C-16159DF79361}" destId="{D653D86F-5839-D545-9FEC-37C46FAA18A4}" srcOrd="4" destOrd="0" presId="urn:microsoft.com/office/officeart/2005/8/layout/cycle6"/>
    <dgm:cxn modelId="{904A1C17-5127-8045-A4C9-11862A672132}" type="presParOf" srcId="{6DE510A0-B539-F149-B94C-16159DF79361}" destId="{7DFC71A3-63FA-774A-90C4-192773C0B0B4}" srcOrd="5" destOrd="0" presId="urn:microsoft.com/office/officeart/2005/8/layout/cycle6"/>
    <dgm:cxn modelId="{C2D5644E-38A4-DC4C-89CF-C3ACEE33E1BD}" type="presParOf" srcId="{6DE510A0-B539-F149-B94C-16159DF79361}" destId="{8FC48035-0D05-CD40-A378-2FE342B0792B}" srcOrd="6" destOrd="0" presId="urn:microsoft.com/office/officeart/2005/8/layout/cycle6"/>
    <dgm:cxn modelId="{AD0135BA-81B3-CD48-8FAB-2A7BA2604139}" type="presParOf" srcId="{6DE510A0-B539-F149-B94C-16159DF79361}" destId="{543E6118-AB6F-004A-B78B-5CF03378CB46}" srcOrd="7" destOrd="0" presId="urn:microsoft.com/office/officeart/2005/8/layout/cycle6"/>
    <dgm:cxn modelId="{AF8E6E6F-4AA1-5449-9E9D-1D10EA841B2E}" type="presParOf" srcId="{6DE510A0-B539-F149-B94C-16159DF79361}" destId="{4E63AF10-A7C8-8048-A958-6B20E03D61FB}" srcOrd="8" destOrd="0" presId="urn:microsoft.com/office/officeart/2005/8/layout/cycle6"/>
    <dgm:cxn modelId="{09E30586-A4B2-7E45-A642-407883BC4069}" type="presParOf" srcId="{6DE510A0-B539-F149-B94C-16159DF79361}" destId="{F7EFE410-EE9B-8A4A-92C6-6624725AB48C}" srcOrd="9" destOrd="0" presId="urn:microsoft.com/office/officeart/2005/8/layout/cycle6"/>
    <dgm:cxn modelId="{6083C061-147F-BB48-8937-CE4FAFCE8DC9}" type="presParOf" srcId="{6DE510A0-B539-F149-B94C-16159DF79361}" destId="{74EA6760-EDD8-DD45-929B-0E8E1938DDED}" srcOrd="10" destOrd="0" presId="urn:microsoft.com/office/officeart/2005/8/layout/cycle6"/>
    <dgm:cxn modelId="{513C32CE-F274-1845-8067-25EE29AC4A0D}" type="presParOf" srcId="{6DE510A0-B539-F149-B94C-16159DF79361}" destId="{9C385E12-777A-0D47-8C13-268EE2B8DC7E}" srcOrd="11" destOrd="0" presId="urn:microsoft.com/office/officeart/2005/8/layout/cycle6"/>
    <dgm:cxn modelId="{164F712F-E4F1-224A-B4FB-FEDEA101ED7F}" type="presParOf" srcId="{6DE510A0-B539-F149-B94C-16159DF79361}" destId="{F43D0C87-80CC-3B4B-BBE8-C49732117E71}" srcOrd="12" destOrd="0" presId="urn:microsoft.com/office/officeart/2005/8/layout/cycle6"/>
    <dgm:cxn modelId="{BE75777C-C910-6146-A32E-BE495098A464}" type="presParOf" srcId="{6DE510A0-B539-F149-B94C-16159DF79361}" destId="{1078BAA6-279A-B440-A70C-06840378E7ED}" srcOrd="13" destOrd="0" presId="urn:microsoft.com/office/officeart/2005/8/layout/cycle6"/>
    <dgm:cxn modelId="{F5CDB652-61DD-8E42-83C6-494941B68753}" type="presParOf" srcId="{6DE510A0-B539-F149-B94C-16159DF79361}" destId="{AA3FDB03-8621-BE47-BEBD-25DF0B118580}" srcOrd="14" destOrd="0" presId="urn:microsoft.com/office/officeart/2005/8/layout/cycle6"/>
    <dgm:cxn modelId="{A9CCC4C3-D270-C943-B063-ECE48E880C46}" type="presParOf" srcId="{6DE510A0-B539-F149-B94C-16159DF79361}" destId="{A0E9FBE3-7B0B-6D40-94AC-4B3AB1DA3461}" srcOrd="15" destOrd="0" presId="urn:microsoft.com/office/officeart/2005/8/layout/cycle6"/>
    <dgm:cxn modelId="{A9F30308-9025-894F-B8B1-4391F0431E4A}" type="presParOf" srcId="{6DE510A0-B539-F149-B94C-16159DF79361}" destId="{C4437C97-D1C6-D246-A77C-990E0E1ECFD2}" srcOrd="16" destOrd="0" presId="urn:microsoft.com/office/officeart/2005/8/layout/cycle6"/>
    <dgm:cxn modelId="{CE2FB9BB-1FAF-EE46-A6FA-BEBD55E7BC19}" type="presParOf" srcId="{6DE510A0-B539-F149-B94C-16159DF79361}" destId="{09FE55F9-4C62-F640-AC0F-17A0E29EC3E1}" srcOrd="17" destOrd="0" presId="urn:microsoft.com/office/officeart/2005/8/layout/cycle6"/>
    <dgm:cxn modelId="{296724CC-BE60-5646-B6FD-2550AAF1CE4A}" type="presParOf" srcId="{6DE510A0-B539-F149-B94C-16159DF79361}" destId="{47D2EBD1-AB8D-2B47-A7B9-4203BC604BE1}" srcOrd="18" destOrd="0" presId="urn:microsoft.com/office/officeart/2005/8/layout/cycle6"/>
    <dgm:cxn modelId="{5DBFCEEF-2558-FF4D-A788-9557EF8BDE24}" type="presParOf" srcId="{6DE510A0-B539-F149-B94C-16159DF79361}" destId="{5879ABBF-158E-D94F-B029-491BBAE97A31}" srcOrd="19" destOrd="0" presId="urn:microsoft.com/office/officeart/2005/8/layout/cycle6"/>
    <dgm:cxn modelId="{B1C7AB20-E9D1-C344-A039-1ED4823366F4}" type="presParOf" srcId="{6DE510A0-B539-F149-B94C-16159DF79361}" destId="{35AE4C57-3B27-474F-B2A1-F71EC7A8BC97}" srcOrd="20" destOrd="0" presId="urn:microsoft.com/office/officeart/2005/8/layout/cycle6"/>
    <dgm:cxn modelId="{0F8A75DE-FE6A-3D4D-B601-86CB0FCA10E8}" type="presParOf" srcId="{6DE510A0-B539-F149-B94C-16159DF79361}" destId="{1DFD632A-4ABF-8E40-A767-8B8756262E11}" srcOrd="21" destOrd="0" presId="urn:microsoft.com/office/officeart/2005/8/layout/cycle6"/>
    <dgm:cxn modelId="{FF38B08F-9574-1742-9D43-1570FAC66658}" type="presParOf" srcId="{6DE510A0-B539-F149-B94C-16159DF79361}" destId="{810FEAF3-A156-AA41-A03E-2825B6E64CB3}" srcOrd="22" destOrd="0" presId="urn:microsoft.com/office/officeart/2005/8/layout/cycle6"/>
    <dgm:cxn modelId="{3B0E052D-46C5-7A4F-98E8-A6426DF7C9F9}" type="presParOf" srcId="{6DE510A0-B539-F149-B94C-16159DF79361}" destId="{58C196F6-72A8-E246-9B87-9911FBEB5741}" srcOrd="23" destOrd="0" presId="urn:microsoft.com/office/officeart/2005/8/layout/cycle6"/>
    <dgm:cxn modelId="{68F8A5B6-3E82-7A40-890E-9EA2BACBFE0E}" type="presParOf" srcId="{6DE510A0-B539-F149-B94C-16159DF79361}" destId="{FE11D6F2-E027-2242-8003-2F3E613DF90A}" srcOrd="24" destOrd="0" presId="urn:microsoft.com/office/officeart/2005/8/layout/cycle6"/>
    <dgm:cxn modelId="{6FAE69F1-0A30-CD4D-B4D3-C021C3FB3E67}" type="presParOf" srcId="{6DE510A0-B539-F149-B94C-16159DF79361}" destId="{168F5AFE-C47F-0542-8956-C1AD22442734}" srcOrd="25" destOrd="0" presId="urn:microsoft.com/office/officeart/2005/8/layout/cycle6"/>
    <dgm:cxn modelId="{1DD775B5-FB39-0249-8A50-4CF607C01BA0}" type="presParOf" srcId="{6DE510A0-B539-F149-B94C-16159DF79361}" destId="{74161DF6-9172-6A48-B658-C0F223F129B6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89C09F-B346-1845-BAAB-25577FF27B54}" type="doc">
      <dgm:prSet loTypeId="urn:microsoft.com/office/officeart/2009/layout/Revers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63D7C87-3EBA-BD40-97AF-3894885AC3D6}">
      <dgm:prSet phldrT="[文本]"/>
      <dgm:spPr/>
      <dgm:t>
        <a:bodyPr/>
        <a:lstStyle/>
        <a:p>
          <a:r>
            <a:rPr lang="zh-CN" altLang="en-US" dirty="0" smtClean="0"/>
            <a:t>常态管理</a:t>
          </a:r>
          <a:endParaRPr lang="zh-CN" altLang="en-US" dirty="0"/>
        </a:p>
      </dgm:t>
    </dgm:pt>
    <dgm:pt modelId="{7D2E8E41-23FB-8244-A3B9-CB98E7F8C444}" type="parTrans" cxnId="{A0E68411-7F5F-7947-B9CB-71E01A97B906}">
      <dgm:prSet/>
      <dgm:spPr/>
      <dgm:t>
        <a:bodyPr/>
        <a:lstStyle/>
        <a:p>
          <a:endParaRPr lang="zh-CN" altLang="en-US"/>
        </a:p>
      </dgm:t>
    </dgm:pt>
    <dgm:pt modelId="{B3DCEAEA-0500-8847-9115-239E8AE1089E}" type="sibTrans" cxnId="{A0E68411-7F5F-7947-B9CB-71E01A97B906}">
      <dgm:prSet/>
      <dgm:spPr/>
      <dgm:t>
        <a:bodyPr/>
        <a:lstStyle/>
        <a:p>
          <a:endParaRPr lang="zh-CN" altLang="en-US"/>
        </a:p>
      </dgm:t>
    </dgm:pt>
    <dgm:pt modelId="{A7A627A4-6F2A-A042-A68C-675475FB5F99}">
      <dgm:prSet phldrT="[文本]"/>
      <dgm:spPr/>
      <dgm:t>
        <a:bodyPr/>
        <a:lstStyle/>
        <a:p>
          <a:r>
            <a:rPr lang="zh-CN" altLang="en-US" dirty="0" smtClean="0">
              <a:solidFill>
                <a:srgbClr val="FF0000"/>
              </a:solidFill>
            </a:rPr>
            <a:t>非常态管理</a:t>
          </a:r>
          <a:endParaRPr lang="zh-CN" altLang="en-US" dirty="0">
            <a:solidFill>
              <a:srgbClr val="FF0000"/>
            </a:solidFill>
          </a:endParaRPr>
        </a:p>
      </dgm:t>
    </dgm:pt>
    <dgm:pt modelId="{E2FDE827-27C4-A744-B7CC-F380375E4F1F}" type="parTrans" cxnId="{7B040419-F9EA-014C-871D-F71C40947518}">
      <dgm:prSet/>
      <dgm:spPr/>
      <dgm:t>
        <a:bodyPr/>
        <a:lstStyle/>
        <a:p>
          <a:endParaRPr lang="zh-CN" altLang="en-US"/>
        </a:p>
      </dgm:t>
    </dgm:pt>
    <dgm:pt modelId="{225F1C6E-4FC4-D047-A4AE-B3D0D20BEE9F}" type="sibTrans" cxnId="{7B040419-F9EA-014C-871D-F71C40947518}">
      <dgm:prSet/>
      <dgm:spPr/>
      <dgm:t>
        <a:bodyPr/>
        <a:lstStyle/>
        <a:p>
          <a:endParaRPr lang="zh-CN" altLang="en-US"/>
        </a:p>
      </dgm:t>
    </dgm:pt>
    <dgm:pt modelId="{E14D4084-A743-C542-A66F-EE7100C13F8D}" type="pres">
      <dgm:prSet presAssocID="{F789C09F-B346-1845-BAAB-25577FF27B54}" presName="Name0" presStyleCnt="0">
        <dgm:presLayoutVars>
          <dgm:chMax val="2"/>
          <dgm:chPref val="2"/>
          <dgm:animLvl val="lvl"/>
        </dgm:presLayoutVars>
      </dgm:prSet>
      <dgm:spPr/>
    </dgm:pt>
    <dgm:pt modelId="{062DC2CB-47C2-1148-8AF4-229C97D29047}" type="pres">
      <dgm:prSet presAssocID="{F789C09F-B346-1845-BAAB-25577FF27B54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F0656E-F478-284F-B8D6-87C74F586FA4}" type="pres">
      <dgm:prSet presAssocID="{F789C09F-B346-1845-BAAB-25577FF27B54}" presName="LeftNode" presStyleLbl="bgImgPlace1" presStyleIdx="0" presStyleCnt="2" custFlipHor="0" custScaleY="29149" custLinFactNeighborX="6821" custLinFactNeighborY="32066">
        <dgm:presLayoutVars>
          <dgm:chMax val="2"/>
          <dgm:chPref val="2"/>
        </dgm:presLayoutVars>
      </dgm:prSet>
      <dgm:spPr/>
      <dgm:t>
        <a:bodyPr/>
        <a:lstStyle/>
        <a:p>
          <a:endParaRPr lang="zh-CN" altLang="en-US"/>
        </a:p>
      </dgm:t>
    </dgm:pt>
    <dgm:pt modelId="{3C737E69-E339-2A4A-822C-327A31396880}" type="pres">
      <dgm:prSet presAssocID="{F789C09F-B346-1845-BAAB-25577FF27B54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FFC700-0B0B-FB48-8370-A65E02006593}" type="pres">
      <dgm:prSet presAssocID="{F789C09F-B346-1845-BAAB-25577FF27B54}" presName="RightNode" presStyleLbl="bgImgPlace1" presStyleIdx="1" presStyleCnt="2" custScaleY="29180" custLinFactNeighborX="2502" custLinFactNeighborY="32081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E38B22F4-CB6E-A847-8D74-E7F0930F5671}" type="pres">
      <dgm:prSet presAssocID="{F789C09F-B346-1845-BAAB-25577FF27B54}" presName="TopArrow" presStyleLbl="node1" presStyleIdx="0" presStyleCnt="2" custLinFactNeighborX="-4772" custLinFactNeighborY="98916"/>
      <dgm:spPr/>
    </dgm:pt>
    <dgm:pt modelId="{FDF9CDFD-C4E1-974F-A309-28455D5BF734}" type="pres">
      <dgm:prSet presAssocID="{F789C09F-B346-1845-BAAB-25577FF27B54}" presName="BottomArrow" presStyleLbl="node1" presStyleIdx="1" presStyleCnt="2"/>
      <dgm:spPr/>
    </dgm:pt>
  </dgm:ptLst>
  <dgm:cxnLst>
    <dgm:cxn modelId="{02FDA1BB-0E57-B04C-9ABF-EA0EF9461667}" type="presOf" srcId="{A7A627A4-6F2A-A042-A68C-675475FB5F99}" destId="{3C737E69-E339-2A4A-822C-327A31396880}" srcOrd="0" destOrd="0" presId="urn:microsoft.com/office/officeart/2009/layout/ReverseList"/>
    <dgm:cxn modelId="{631956B5-79BE-0C42-BBC3-9E571C716A0F}" type="presOf" srcId="{F789C09F-B346-1845-BAAB-25577FF27B54}" destId="{E14D4084-A743-C542-A66F-EE7100C13F8D}" srcOrd="0" destOrd="0" presId="urn:microsoft.com/office/officeart/2009/layout/ReverseList"/>
    <dgm:cxn modelId="{9F352CBE-3006-2D43-93E4-75836DE16DAC}" type="presOf" srcId="{A7A627A4-6F2A-A042-A68C-675475FB5F99}" destId="{EBFFC700-0B0B-FB48-8370-A65E02006593}" srcOrd="1" destOrd="0" presId="urn:microsoft.com/office/officeart/2009/layout/ReverseList"/>
    <dgm:cxn modelId="{A0E68411-7F5F-7947-B9CB-71E01A97B906}" srcId="{F789C09F-B346-1845-BAAB-25577FF27B54}" destId="{963D7C87-3EBA-BD40-97AF-3894885AC3D6}" srcOrd="0" destOrd="0" parTransId="{7D2E8E41-23FB-8244-A3B9-CB98E7F8C444}" sibTransId="{B3DCEAEA-0500-8847-9115-239E8AE1089E}"/>
    <dgm:cxn modelId="{7B040419-F9EA-014C-871D-F71C40947518}" srcId="{F789C09F-B346-1845-BAAB-25577FF27B54}" destId="{A7A627A4-6F2A-A042-A68C-675475FB5F99}" srcOrd="1" destOrd="0" parTransId="{E2FDE827-27C4-A744-B7CC-F380375E4F1F}" sibTransId="{225F1C6E-4FC4-D047-A4AE-B3D0D20BEE9F}"/>
    <dgm:cxn modelId="{6ABEA1B8-1C50-A342-9254-BBCACC910236}" type="presOf" srcId="{963D7C87-3EBA-BD40-97AF-3894885AC3D6}" destId="{062DC2CB-47C2-1148-8AF4-229C97D29047}" srcOrd="0" destOrd="0" presId="urn:microsoft.com/office/officeart/2009/layout/ReverseList"/>
    <dgm:cxn modelId="{A64D197C-27BF-D54B-851E-73BE740F9332}" type="presOf" srcId="{963D7C87-3EBA-BD40-97AF-3894885AC3D6}" destId="{AFF0656E-F478-284F-B8D6-87C74F586FA4}" srcOrd="1" destOrd="0" presId="urn:microsoft.com/office/officeart/2009/layout/ReverseList"/>
    <dgm:cxn modelId="{4C9A98A9-DA54-8245-8024-3253E15307D7}" type="presParOf" srcId="{E14D4084-A743-C542-A66F-EE7100C13F8D}" destId="{062DC2CB-47C2-1148-8AF4-229C97D29047}" srcOrd="0" destOrd="0" presId="urn:microsoft.com/office/officeart/2009/layout/ReverseList"/>
    <dgm:cxn modelId="{4C97C9E5-BC8A-8A49-B4EE-30A9296BFAC2}" type="presParOf" srcId="{E14D4084-A743-C542-A66F-EE7100C13F8D}" destId="{AFF0656E-F478-284F-B8D6-87C74F586FA4}" srcOrd="1" destOrd="0" presId="urn:microsoft.com/office/officeart/2009/layout/ReverseList"/>
    <dgm:cxn modelId="{A0D9C1EA-98C0-C945-B231-04A3EF22E2EA}" type="presParOf" srcId="{E14D4084-A743-C542-A66F-EE7100C13F8D}" destId="{3C737E69-E339-2A4A-822C-327A31396880}" srcOrd="2" destOrd="0" presId="urn:microsoft.com/office/officeart/2009/layout/ReverseList"/>
    <dgm:cxn modelId="{EB144E83-4AF6-294B-824F-5B820E300C12}" type="presParOf" srcId="{E14D4084-A743-C542-A66F-EE7100C13F8D}" destId="{EBFFC700-0B0B-FB48-8370-A65E02006593}" srcOrd="3" destOrd="0" presId="urn:microsoft.com/office/officeart/2009/layout/ReverseList"/>
    <dgm:cxn modelId="{739F5E14-ED78-8247-9B53-2A3C1186588E}" type="presParOf" srcId="{E14D4084-A743-C542-A66F-EE7100C13F8D}" destId="{E38B22F4-CB6E-A847-8D74-E7F0930F5671}" srcOrd="4" destOrd="0" presId="urn:microsoft.com/office/officeart/2009/layout/ReverseList"/>
    <dgm:cxn modelId="{779A098A-11F0-724D-8D9D-669955C36B8E}" type="presParOf" srcId="{E14D4084-A743-C542-A66F-EE7100C13F8D}" destId="{FDF9CDFD-C4E1-974F-A309-28455D5BF73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47FD-CD8E-4EC8-A7E3-BF3AC4BC5C1A}">
      <dsp:nvSpPr>
        <dsp:cNvPr id="0" name=""/>
        <dsp:cNvSpPr/>
      </dsp:nvSpPr>
      <dsp:spPr>
        <a:xfrm>
          <a:off x="340588" y="358817"/>
          <a:ext cx="8952255" cy="554655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B821B-BEF1-4C4E-897C-201C09578386}">
      <dsp:nvSpPr>
        <dsp:cNvPr id="0" name=""/>
        <dsp:cNvSpPr/>
      </dsp:nvSpPr>
      <dsp:spPr>
        <a:xfrm>
          <a:off x="675400" y="4702492"/>
          <a:ext cx="237236" cy="2372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04D38-7AD9-9846-B3CF-69B894C17E94}">
      <dsp:nvSpPr>
        <dsp:cNvPr id="0" name=""/>
        <dsp:cNvSpPr/>
      </dsp:nvSpPr>
      <dsp:spPr>
        <a:xfrm>
          <a:off x="794018" y="4821110"/>
          <a:ext cx="1351213" cy="1534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06" tIns="0" rIns="0" bIns="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 smtClean="0">
              <a:latin typeface="Hei"/>
              <a:ea typeface="Hei"/>
              <a:cs typeface="Hei"/>
            </a:rPr>
            <a:t>引</a:t>
          </a:r>
          <a:r>
            <a:rPr lang="zh-CN" altLang="en-US" sz="3200" b="0" i="0" kern="1200" dirty="0" smtClean="0">
              <a:latin typeface="Hei"/>
              <a:ea typeface="Hei"/>
              <a:cs typeface="Hei"/>
            </a:rPr>
            <a:t> </a:t>
          </a:r>
          <a:r>
            <a:rPr lang="en-US" altLang="zh-CN" sz="3200" b="0" i="0" kern="1200" dirty="0" smtClean="0">
              <a:latin typeface="Hei"/>
              <a:ea typeface="Hei"/>
              <a:cs typeface="Hei"/>
            </a:rPr>
            <a:t> </a:t>
          </a:r>
          <a:r>
            <a:rPr lang="zh-CN" altLang="en-US" sz="3200" b="0" i="0" kern="1200" dirty="0" smtClean="0">
              <a:latin typeface="Hei"/>
              <a:ea typeface="Hei"/>
              <a:cs typeface="Hei"/>
            </a:rPr>
            <a:t> </a:t>
          </a:r>
          <a:r>
            <a:rPr lang="en-US" sz="3200" b="0" i="0" kern="1200" dirty="0" smtClean="0">
              <a:latin typeface="Hei"/>
              <a:ea typeface="Hei"/>
              <a:cs typeface="Hei"/>
            </a:rPr>
            <a:t>言</a:t>
          </a:r>
          <a:endParaRPr lang="en-US" sz="3200" b="0" i="0" kern="1200" dirty="0">
            <a:latin typeface="Hei"/>
            <a:ea typeface="Hei"/>
            <a:cs typeface="Hei"/>
          </a:endParaRPr>
        </a:p>
      </dsp:txBody>
      <dsp:txXfrm>
        <a:off x="794018" y="4821110"/>
        <a:ext cx="1351213" cy="1534298"/>
      </dsp:txXfrm>
    </dsp:sp>
    <dsp:sp modelId="{DB87FA40-F0B0-8F42-AD5C-A5CCCC6A5599}">
      <dsp:nvSpPr>
        <dsp:cNvPr id="0" name=""/>
        <dsp:cNvSpPr/>
      </dsp:nvSpPr>
      <dsp:spPr>
        <a:xfrm>
          <a:off x="1959569" y="3468607"/>
          <a:ext cx="371325" cy="371325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E3668D-19FC-FE46-A059-B421CE2751C9}">
      <dsp:nvSpPr>
        <dsp:cNvPr id="0" name=""/>
        <dsp:cNvSpPr/>
      </dsp:nvSpPr>
      <dsp:spPr>
        <a:xfrm>
          <a:off x="2145232" y="3654270"/>
          <a:ext cx="1712225" cy="2701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758" tIns="0" rIns="0" bIns="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 smtClean="0">
              <a:latin typeface="Hei"/>
              <a:ea typeface="Hei"/>
              <a:cs typeface="Hei"/>
            </a:rPr>
            <a:t>价值属性</a:t>
          </a:r>
          <a:endParaRPr lang="en-US" sz="3200" b="0" i="0" kern="1200" dirty="0">
            <a:latin typeface="Hei"/>
            <a:ea typeface="Hei"/>
            <a:cs typeface="Hei"/>
          </a:endParaRPr>
        </a:p>
      </dsp:txBody>
      <dsp:txXfrm>
        <a:off x="2145232" y="3654270"/>
        <a:ext cx="1712225" cy="2701138"/>
      </dsp:txXfrm>
    </dsp:sp>
    <dsp:sp modelId="{41118303-5848-A34D-B829-BD4ED65BD069}">
      <dsp:nvSpPr>
        <dsp:cNvPr id="0" name=""/>
        <dsp:cNvSpPr/>
      </dsp:nvSpPr>
      <dsp:spPr>
        <a:xfrm>
          <a:off x="3609906" y="2484851"/>
          <a:ext cx="495101" cy="495101"/>
        </a:xfrm>
        <a:prstGeom prst="ellipse">
          <a:avLst/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96E23-2F7C-0D4B-9971-65F4B055A4B0}">
      <dsp:nvSpPr>
        <dsp:cNvPr id="0" name=""/>
        <dsp:cNvSpPr/>
      </dsp:nvSpPr>
      <dsp:spPr>
        <a:xfrm>
          <a:off x="3857457" y="2732402"/>
          <a:ext cx="1990719" cy="3623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344" tIns="0" rIns="0" bIns="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 smtClean="0">
              <a:latin typeface="Hei"/>
              <a:ea typeface="Hei"/>
              <a:cs typeface="Hei"/>
            </a:rPr>
            <a:t>学科属性</a:t>
          </a:r>
          <a:r>
            <a:rPr lang="zh-CN" altLang="en-US" sz="3200" b="0" i="0" kern="1200" dirty="0" smtClean="0">
              <a:latin typeface="Hei"/>
              <a:ea typeface="Hei"/>
              <a:cs typeface="Hei"/>
            </a:rPr>
            <a:t> </a:t>
          </a:r>
          <a:endParaRPr lang="en-US" sz="3200" b="0" i="0" kern="1200" dirty="0">
            <a:latin typeface="Hei"/>
            <a:ea typeface="Hei"/>
            <a:cs typeface="Hei"/>
          </a:endParaRPr>
        </a:p>
      </dsp:txBody>
      <dsp:txXfrm>
        <a:off x="3857457" y="2732402"/>
        <a:ext cx="1990719" cy="3623006"/>
      </dsp:txXfrm>
    </dsp:sp>
    <dsp:sp modelId="{F13CEF4E-E0A9-3A42-875B-74AC10E8EBA7}">
      <dsp:nvSpPr>
        <dsp:cNvPr id="0" name=""/>
        <dsp:cNvSpPr/>
      </dsp:nvSpPr>
      <dsp:spPr>
        <a:xfrm>
          <a:off x="5528424" y="1716413"/>
          <a:ext cx="639505" cy="639505"/>
        </a:xfrm>
        <a:prstGeom prst="ellipse">
          <a:avLst/>
        </a:prstGeom>
        <a:solidFill>
          <a:schemeClr val="accent3">
            <a:hueOff val="8437700"/>
            <a:satOff val="-12660"/>
            <a:lumOff val="-20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BD345-A907-3249-9006-A09E0AEDC12D}">
      <dsp:nvSpPr>
        <dsp:cNvPr id="0" name=""/>
        <dsp:cNvSpPr/>
      </dsp:nvSpPr>
      <dsp:spPr>
        <a:xfrm>
          <a:off x="5848177" y="2036166"/>
          <a:ext cx="2062921" cy="4319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861" tIns="0" rIns="0" bIns="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 smtClean="0">
              <a:latin typeface="Hei"/>
              <a:ea typeface="Hei"/>
              <a:cs typeface="Hei"/>
            </a:rPr>
            <a:t>民族属性</a:t>
          </a:r>
          <a:endParaRPr lang="en-US" sz="3200" b="0" i="0" kern="1200" dirty="0">
            <a:latin typeface="Hei"/>
            <a:ea typeface="Hei"/>
            <a:cs typeface="Hei"/>
          </a:endParaRPr>
        </a:p>
      </dsp:txBody>
      <dsp:txXfrm>
        <a:off x="5848177" y="2036166"/>
        <a:ext cx="2062921" cy="4319242"/>
      </dsp:txXfrm>
    </dsp:sp>
    <dsp:sp modelId="{DF78BFC6-3BE4-8347-B2E0-C805CD7B5BA8}">
      <dsp:nvSpPr>
        <dsp:cNvPr id="0" name=""/>
        <dsp:cNvSpPr/>
      </dsp:nvSpPr>
      <dsp:spPr>
        <a:xfrm>
          <a:off x="7503671" y="1203261"/>
          <a:ext cx="814854" cy="814854"/>
        </a:xfrm>
        <a:prstGeom prst="ellipse">
          <a:avLst/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74378-8EAB-5349-B693-D5EEE214F5B6}">
      <dsp:nvSpPr>
        <dsp:cNvPr id="0" name=""/>
        <dsp:cNvSpPr/>
      </dsp:nvSpPr>
      <dsp:spPr>
        <a:xfrm>
          <a:off x="7911098" y="1610688"/>
          <a:ext cx="2062921" cy="4744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774" tIns="0" rIns="0" bIns="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b="0" i="0" kern="1200" dirty="0" smtClean="0">
              <a:latin typeface="Hei"/>
              <a:ea typeface="Hei"/>
              <a:cs typeface="Hei"/>
            </a:rPr>
            <a:t>路径属性 </a:t>
          </a:r>
          <a:endParaRPr lang="en-US" sz="3200" b="0" i="0" kern="1200" dirty="0">
            <a:latin typeface="Hei"/>
            <a:ea typeface="Hei"/>
            <a:cs typeface="Hei"/>
          </a:endParaRPr>
        </a:p>
        <a:p>
          <a:pPr marL="228600" lvl="1" indent="-2286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0" i="0" kern="1200" dirty="0">
            <a:latin typeface="Hei"/>
            <a:ea typeface="Hei"/>
            <a:cs typeface="Hei"/>
          </a:endParaRPr>
        </a:p>
      </dsp:txBody>
      <dsp:txXfrm>
        <a:off x="7911098" y="1610688"/>
        <a:ext cx="2062921" cy="4744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3A45A-CF81-3845-A85F-F87F890104E1}">
      <dsp:nvSpPr>
        <dsp:cNvPr id="0" name=""/>
        <dsp:cNvSpPr/>
      </dsp:nvSpPr>
      <dsp:spPr>
        <a:xfrm>
          <a:off x="5326744" y="2265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应急政策与决策</a:t>
          </a:r>
          <a:endParaRPr lang="zh-CN" altLang="en-US" sz="1500" kern="1200" dirty="0"/>
        </a:p>
      </dsp:txBody>
      <dsp:txXfrm>
        <a:off x="5356219" y="31740"/>
        <a:ext cx="869960" cy="544841"/>
      </dsp:txXfrm>
    </dsp:sp>
    <dsp:sp modelId="{343BFDF3-9AC4-1348-B5BC-2A53D10583AD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2788742" y="48200"/>
              </a:moveTo>
              <a:arcTo wR="2318448" hR="2318448" stAng="16902216" swAng="8687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412C1-4CFA-1A45-8C2F-B57E1436DB9E}">
      <dsp:nvSpPr>
        <dsp:cNvPr id="0" name=""/>
        <dsp:cNvSpPr/>
      </dsp:nvSpPr>
      <dsp:spPr>
        <a:xfrm>
          <a:off x="6817014" y="544679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应急规划与计划</a:t>
          </a:r>
          <a:endParaRPr lang="zh-CN" altLang="en-US" sz="1500" kern="1200" dirty="0"/>
        </a:p>
      </dsp:txBody>
      <dsp:txXfrm>
        <a:off x="6846489" y="574154"/>
        <a:ext cx="869960" cy="544841"/>
      </dsp:txXfrm>
    </dsp:sp>
    <dsp:sp modelId="{7DFC71A3-63FA-774A-90C4-192773C0B0B4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4113454" y="851085"/>
              </a:moveTo>
              <a:arcTo wR="2318448" hR="2318448" stAng="19244103" swAng="128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48035-0D05-CD40-A378-2FE342B0792B}">
      <dsp:nvSpPr>
        <dsp:cNvPr id="0" name=""/>
        <dsp:cNvSpPr/>
      </dsp:nvSpPr>
      <dsp:spPr>
        <a:xfrm>
          <a:off x="7609970" y="1918119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应急组织与指挥</a:t>
          </a:r>
          <a:endParaRPr lang="zh-CN" altLang="en-US" sz="1500" kern="1200" dirty="0"/>
        </a:p>
      </dsp:txBody>
      <dsp:txXfrm>
        <a:off x="7639445" y="1947594"/>
        <a:ext cx="869960" cy="544841"/>
      </dsp:txXfrm>
    </dsp:sp>
    <dsp:sp modelId="{4E63AF10-A7C8-8048-A958-6B20E03D61FB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4635110" y="2227458"/>
              </a:moveTo>
              <a:arcTo wR="2318448" hR="2318448" stAng="21465047" swAng="14226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FE410-EE9B-8A4A-92C6-6624725AB48C}">
      <dsp:nvSpPr>
        <dsp:cNvPr id="0" name=""/>
        <dsp:cNvSpPr/>
      </dsp:nvSpPr>
      <dsp:spPr>
        <a:xfrm>
          <a:off x="7334579" y="3479937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应急协调与协同</a:t>
          </a:r>
          <a:endParaRPr lang="zh-CN" altLang="en-US" sz="1500" kern="1200" dirty="0"/>
        </a:p>
      </dsp:txBody>
      <dsp:txXfrm>
        <a:off x="7364054" y="3509412"/>
        <a:ext cx="869960" cy="544841"/>
      </dsp:txXfrm>
    </dsp:sp>
    <dsp:sp modelId="{9C385E12-777A-0D47-8C13-268EE2B8DC7E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4113936" y="3785220"/>
              </a:moveTo>
              <a:arcTo wR="2318448" hR="2318448" stAng="2354767" swAng="10637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D0C87-80CC-3B4B-BBE8-C49732117E71}">
      <dsp:nvSpPr>
        <dsp:cNvPr id="0" name=""/>
        <dsp:cNvSpPr/>
      </dsp:nvSpPr>
      <dsp:spPr>
        <a:xfrm>
          <a:off x="6119700" y="4499342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应急沟通与谈判</a:t>
          </a:r>
          <a:endParaRPr lang="zh-CN" altLang="en-US" sz="1500" kern="1200" dirty="0"/>
        </a:p>
      </dsp:txBody>
      <dsp:txXfrm>
        <a:off x="6149175" y="4528817"/>
        <a:ext cx="869960" cy="544841"/>
      </dsp:txXfrm>
    </dsp:sp>
    <dsp:sp modelId="{AA3FDB03-8621-BE47-BEBD-25DF0B118580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2640443" y="4614427"/>
              </a:moveTo>
              <a:arcTo wR="2318448" hR="2318448" stAng="4921003" swAng="9579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9FBE3-7B0B-6D40-94AC-4B3AB1DA3461}">
      <dsp:nvSpPr>
        <dsp:cNvPr id="0" name=""/>
        <dsp:cNvSpPr/>
      </dsp:nvSpPr>
      <dsp:spPr>
        <a:xfrm>
          <a:off x="4533788" y="4499342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应急监督与考评</a:t>
          </a:r>
          <a:endParaRPr lang="zh-CN" altLang="en-US" sz="1500" kern="1200" dirty="0"/>
        </a:p>
      </dsp:txBody>
      <dsp:txXfrm>
        <a:off x="4563263" y="4528817"/>
        <a:ext cx="869960" cy="544841"/>
      </dsp:txXfrm>
    </dsp:sp>
    <dsp:sp modelId="{09FE55F9-4C62-F640-AC0F-17A0E29EC3E1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1054918" y="4262334"/>
              </a:moveTo>
              <a:arcTo wR="2318448" hR="2318448" stAng="7381436" swAng="10637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2EBD1-AB8D-2B47-A7B9-4203BC604BE1}">
      <dsp:nvSpPr>
        <dsp:cNvPr id="0" name=""/>
        <dsp:cNvSpPr/>
      </dsp:nvSpPr>
      <dsp:spPr>
        <a:xfrm>
          <a:off x="3318909" y="3479937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应急资源与保障</a:t>
          </a:r>
          <a:endParaRPr lang="zh-CN" altLang="en-US" sz="1500" kern="1200" dirty="0"/>
        </a:p>
      </dsp:txBody>
      <dsp:txXfrm>
        <a:off x="3348384" y="3509412"/>
        <a:ext cx="869960" cy="544841"/>
      </dsp:txXfrm>
    </dsp:sp>
    <dsp:sp modelId="{35AE4C57-3B27-474F-B2A1-F71EC7A8BC97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160763" y="3166740"/>
              </a:moveTo>
              <a:arcTo wR="2318448" hR="2318448" stAng="9512265" swAng="14226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D632A-4ABF-8E40-A767-8B8756262E11}">
      <dsp:nvSpPr>
        <dsp:cNvPr id="0" name=""/>
        <dsp:cNvSpPr/>
      </dsp:nvSpPr>
      <dsp:spPr>
        <a:xfrm>
          <a:off x="3043518" y="1918119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应急人力资源开发</a:t>
          </a:r>
          <a:endParaRPr lang="zh-CN" altLang="en-US" sz="1500" kern="1200" dirty="0"/>
        </a:p>
      </dsp:txBody>
      <dsp:txXfrm>
        <a:off x="3072993" y="1947594"/>
        <a:ext cx="869960" cy="544841"/>
      </dsp:txXfrm>
    </dsp:sp>
    <dsp:sp modelId="{58C196F6-72A8-E246-9B87-9911FBEB5741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112305" y="1605612"/>
              </a:moveTo>
              <a:arcTo wR="2318448" hR="2318448" stAng="11874382" swAng="128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1D6F2-E027-2242-8003-2F3E613DF90A}">
      <dsp:nvSpPr>
        <dsp:cNvPr id="0" name=""/>
        <dsp:cNvSpPr/>
      </dsp:nvSpPr>
      <dsp:spPr>
        <a:xfrm>
          <a:off x="3836474" y="544679"/>
          <a:ext cx="928910" cy="6037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应急科技与产业 </a:t>
          </a:r>
          <a:endParaRPr lang="zh-CN" altLang="en-US" sz="1500" kern="1200" dirty="0"/>
        </a:p>
      </dsp:txBody>
      <dsp:txXfrm>
        <a:off x="3865949" y="574154"/>
        <a:ext cx="869960" cy="544841"/>
      </dsp:txXfrm>
    </dsp:sp>
    <dsp:sp modelId="{74161DF6-9172-6A48-B658-C0F223F129B6}">
      <dsp:nvSpPr>
        <dsp:cNvPr id="0" name=""/>
        <dsp:cNvSpPr/>
      </dsp:nvSpPr>
      <dsp:spPr>
        <a:xfrm>
          <a:off x="3472751" y="304161"/>
          <a:ext cx="4636896" cy="4636896"/>
        </a:xfrm>
        <a:custGeom>
          <a:avLst/>
          <a:gdLst/>
          <a:ahLst/>
          <a:cxnLst/>
          <a:rect l="0" t="0" r="0" b="0"/>
          <a:pathLst>
            <a:path>
              <a:moveTo>
                <a:pt x="1295491" y="237880"/>
              </a:moveTo>
              <a:arcTo wR="2318448" hR="2318448" stAng="14629077" swAng="8687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0656E-F478-284F-B8D6-87C74F586FA4}">
      <dsp:nvSpPr>
        <dsp:cNvPr id="0" name=""/>
        <dsp:cNvSpPr/>
      </dsp:nvSpPr>
      <dsp:spPr>
        <a:xfrm rot="16200000">
          <a:off x="1941530" y="2071673"/>
          <a:ext cx="761589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133350" rIns="120015" bIns="13335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常态管理</a:t>
          </a:r>
          <a:endParaRPr lang="zh-CN" altLang="en-US" sz="2100" kern="1200" dirty="0"/>
        </a:p>
      </dsp:txBody>
      <dsp:txXfrm rot="5400000">
        <a:off x="1561177" y="2526394"/>
        <a:ext cx="1559480" cy="687221"/>
      </dsp:txXfrm>
    </dsp:sp>
    <dsp:sp modelId="{EBFFC700-0B0B-FB48-8370-A65E02006593}">
      <dsp:nvSpPr>
        <dsp:cNvPr id="0" name=""/>
        <dsp:cNvSpPr/>
      </dsp:nvSpPr>
      <dsp:spPr>
        <a:xfrm rot="5400000">
          <a:off x="3541331" y="2072065"/>
          <a:ext cx="762399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015" tIns="133350" rIns="80010" bIns="13335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>
              <a:solidFill>
                <a:srgbClr val="FF0000"/>
              </a:solidFill>
            </a:rPr>
            <a:t>非常态管理</a:t>
          </a:r>
          <a:endParaRPr lang="zh-CN" altLang="en-US" sz="2100" kern="1200" dirty="0">
            <a:solidFill>
              <a:srgbClr val="FF0000"/>
            </a:solidFill>
          </a:endParaRPr>
        </a:p>
      </dsp:txBody>
      <dsp:txXfrm rot="-5400000">
        <a:off x="3124199" y="2526421"/>
        <a:ext cx="1559440" cy="687951"/>
      </dsp:txXfrm>
    </dsp:sp>
    <dsp:sp modelId="{E38B22F4-CB6E-A847-8D74-E7F0930F5671}">
      <dsp:nvSpPr>
        <dsp:cNvPr id="0" name=""/>
        <dsp:cNvSpPr/>
      </dsp:nvSpPr>
      <dsp:spPr>
        <a:xfrm>
          <a:off x="2133601" y="1650991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F9CDFD-C4E1-974F-A309-28455D5BF734}">
      <dsp:nvSpPr>
        <dsp:cNvPr id="0" name=""/>
        <dsp:cNvSpPr/>
      </dsp:nvSpPr>
      <dsp:spPr>
        <a:xfrm rot="10800000">
          <a:off x="2213253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19-12-16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此模板可用作提供项目里程碑更新的起始文件。</a:t>
            </a:r>
          </a:p>
          <a:p>
            <a:pPr marL="0" algn="l" defTabSz="914400">
              <a:buNone/>
            </a:pPr>
            <a:endParaRPr lang="en-US" dirty="0" smtClean="0"/>
          </a:p>
          <a:p>
            <a:pPr marL="0" algn="l" defTabSz="914400">
              <a:buNone/>
            </a:pPr>
            <a:r>
              <a:rPr lang="en-US" sz="1000" b="1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节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右键单击幻灯片可添加节。</a:t>
            </a:r>
            <a:r>
              <a:rPr lang="en-US" sz="1000" b="0" i="0" baseline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节可以帮助您组织幻灯片或促进多个作者之间的协作。</a:t>
            </a:r>
          </a:p>
          <a:p>
            <a:pPr marL="0" algn="l" defTabSz="914400">
              <a:buNone/>
            </a:pPr>
            <a:endParaRPr lang="en-US" sz="1000" dirty="0" smtClean="0"/>
          </a:p>
          <a:p>
            <a:pPr marL="0" algn="l" defTabSz="914400">
              <a:buNone/>
            </a:pPr>
            <a:r>
              <a:rPr lang="en-US" sz="1000" b="1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备注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使用“备注”节传递备注或为观众提供更多详细信息。</a:t>
            </a:r>
            <a:r>
              <a:rPr lang="en-US" sz="1000" b="0" i="0" baseline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演示过程中，可在演示文稿视图中查看这些备注。 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请记住字体大小（这对于可访问性、可见性、录像和联机制作都非常重要）</a:t>
            </a:r>
          </a:p>
          <a:p>
            <a:pPr marL="0" algn="l" defTabSz="914400">
              <a:buNone/>
            </a:pPr>
            <a:endParaRPr lang="en-US" sz="1000" dirty="0" smtClean="0"/>
          </a:p>
          <a:p>
            <a:pPr marL="0" algn="l" defTabSz="914400">
              <a:buNone/>
            </a:pPr>
            <a:r>
              <a:rPr lang="en-US" sz="1000" b="1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协调的色彩 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要特别注意图形、图表和文本框。</a:t>
            </a:r>
            <a:r>
              <a:rPr lang="en-US" sz="1000" b="0" i="0" baseline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请考虑与会者将以黑白或灰色调打印。请运行测试打印，以确保当以纯黑白和灰色调打印时，颜色正常。</a:t>
            </a:r>
          </a:p>
          <a:p>
            <a:pPr marL="0" algn="l" defTabSz="914400">
              <a:buNone/>
            </a:pPr>
            <a:endParaRPr lang="en-US" sz="1000" dirty="0" smtClean="0"/>
          </a:p>
          <a:p>
            <a:pPr marL="0" algn="l" defTabSz="914400">
              <a:buNone/>
            </a:pPr>
            <a:r>
              <a:rPr lang="en-US" sz="1000" b="1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图形、表格和图表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保持简约风格：如果可能，请使用一致的、不分散人注意力的样式和颜色。</a:t>
            </a:r>
          </a:p>
          <a:p>
            <a:pPr marL="0" algn="l" defTabSz="914400">
              <a:buNone/>
            </a:pPr>
            <a:r>
              <a:rPr lang="en-US" sz="1000" b="0" i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标记所有图表和表格。</a:t>
            </a:r>
          </a:p>
          <a:p>
            <a:pPr marL="0" algn="l" defTabSz="914400">
              <a:buNone/>
            </a:pPr>
            <a:endParaRPr lang="en-US" dirty="0" smtClean="0"/>
          </a:p>
          <a:p>
            <a:pPr marL="0" algn="l" defTabSz="91440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5E0C3846-8D4C-4326-8BC7-9B455A036298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Calibri"/>
                <a:ea typeface="+mn-ea"/>
                <a:cs typeface="+mn-cs"/>
              </a:rPr>
              <a:t>以下幻灯片展示了几个使用 SmartArt 图形的日程表示例。</a:t>
            </a:r>
          </a:p>
          <a:p>
            <a:pPr>
              <a:defRPr/>
            </a:pPr>
            <a:r>
              <a:rPr lang="en-US">
                <a:latin typeface="Calibri"/>
                <a:ea typeface="+mn-ea"/>
                <a:cs typeface="+mn-cs"/>
              </a:rPr>
              <a:t>包括该项目的日程表、明确的标志性里程碑和重要日期，并突出显示项目当前的进度。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D06B26-E748-E24B-9E90-63DEC146C377}" type="slidenum">
              <a:rPr lang="en-US">
                <a:latin typeface="Calibri"/>
                <a:ea typeface="+mn-ea"/>
                <a:cs typeface="+mn-cs"/>
              </a:rPr>
              <a:pPr>
                <a:defRPr/>
              </a:pPr>
              <a:t>2</a:t>
            </a:fld>
            <a:endParaRPr lang="en-US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dirty="0" smtClean="0"/>
              <a:t>Click to Edit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sz="3600" b="0" cap="none">
                <a:latin typeface="Georgia" pitchFamily="18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sz="1800">
                <a:latin typeface="Georgia" pitchFamily="18" charset="0"/>
              </a:defRPr>
            </a:lvl2pPr>
            <a:lvl3pPr eaLnBrk="1" latinLnBrk="0" hangingPunct="1">
              <a:defRPr kumimoji="0" sz="2000">
                <a:latin typeface="Georgia" pitchFamily="18" charset="0"/>
              </a:defRPr>
            </a:lvl3pPr>
            <a:lvl4pPr eaLnBrk="1" latinLnBrk="0" hangingPunct="1">
              <a:defRPr kumimoji="0" sz="2000">
                <a:latin typeface="Georgia" pitchFamily="18" charset="0"/>
              </a:defRPr>
            </a:lvl4pPr>
            <a:lvl5pPr eaLnBrk="1" latinLnBrk="0" hangingPunct="1">
              <a:defRPr kumimoji="0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sz="2400"/>
            </a:lvl1pPr>
            <a:lvl2pPr eaLnBrk="1" latinLnBrk="0" hangingPunct="1">
              <a:defRPr kumimoji="0" sz="2000"/>
            </a:lvl2pPr>
            <a:lvl3pPr eaLnBrk="1" latinLnBrk="0" hangingPunct="1">
              <a:defRPr kumimoji="0" sz="1800"/>
            </a:lvl3pPr>
            <a:lvl4pPr eaLnBrk="1" latinLnBrk="0" hangingPunct="1">
              <a:defRPr kumimoji="0" sz="1600"/>
            </a:lvl4pPr>
            <a:lvl5pPr eaLnBrk="1" latinLnBrk="0" hangingPunct="1">
              <a:defRPr kumimoji="0" sz="1600"/>
            </a:lvl5pPr>
            <a:lvl6pPr eaLnBrk="1" latinLnBrk="0" hangingPunct="1">
              <a:defRPr kumimoji="0" sz="1800"/>
            </a:lvl6pPr>
            <a:lvl7pPr eaLnBrk="1" latinLnBrk="0" hangingPunct="1">
              <a:defRPr kumimoji="0" sz="1800"/>
            </a:lvl7pPr>
            <a:lvl8pPr eaLnBrk="1" latinLnBrk="0" hangingPunct="1">
              <a:defRPr kumimoji="0" sz="1800"/>
            </a:lvl8pPr>
            <a:lvl9pPr eaLnBrk="1" latinLnBrk="0" hangingPunct="1">
              <a:defRPr kumimoji="0"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sz="2400"/>
            </a:lvl1pPr>
            <a:lvl2pPr eaLnBrk="1" latinLnBrk="0" hangingPunct="1">
              <a:defRPr kumimoji="0" sz="2000"/>
            </a:lvl2pPr>
            <a:lvl3pPr eaLnBrk="1" latinLnBrk="0" hangingPunct="1">
              <a:defRPr kumimoji="0" sz="1800"/>
            </a:lvl3pPr>
            <a:lvl4pPr eaLnBrk="1" latinLnBrk="0" hangingPunct="1">
              <a:defRPr kumimoji="0" sz="1600"/>
            </a:lvl4pPr>
            <a:lvl5pPr eaLnBrk="1" latinLnBrk="0" hangingPunct="1">
              <a:defRPr kumimoji="0" sz="1600"/>
            </a:lvl5pPr>
            <a:lvl6pPr eaLnBrk="1" latinLnBrk="0" hangingPunct="1">
              <a:defRPr kumimoji="0" sz="1800"/>
            </a:lvl6pPr>
            <a:lvl7pPr eaLnBrk="1" latinLnBrk="0" hangingPunct="1">
              <a:defRPr kumimoji="0" sz="1800"/>
            </a:lvl7pPr>
            <a:lvl8pPr eaLnBrk="1" latinLnBrk="0" hangingPunct="1">
              <a:defRPr kumimoji="0" sz="1800"/>
            </a:lvl8pPr>
            <a:lvl9pPr eaLnBrk="1" latinLnBrk="0" hangingPunct="1">
              <a:defRPr kumimoji="0"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/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sz="2000" b="1"/>
            </a:lvl1pPr>
            <a:lvl2pPr marL="457200" indent="0" eaLnBrk="1" latinLnBrk="0" hangingPunct="1">
              <a:buNone/>
              <a:defRPr kumimoji="0" sz="2000" b="1"/>
            </a:lvl2pPr>
            <a:lvl3pPr marL="914400" indent="0" eaLnBrk="1" latinLnBrk="0" hangingPunct="1">
              <a:buNone/>
              <a:defRPr kumimoji="0" sz="1800" b="1"/>
            </a:lvl3pPr>
            <a:lvl4pPr marL="1371600" indent="0" eaLnBrk="1" latinLnBrk="0" hangingPunct="1">
              <a:buNone/>
              <a:defRPr kumimoji="0" sz="1600" b="1"/>
            </a:lvl4pPr>
            <a:lvl5pPr marL="1828800" indent="0" eaLnBrk="1" latinLnBrk="0" hangingPunct="1">
              <a:buNone/>
              <a:defRPr kumimoji="0" sz="1600" b="1"/>
            </a:lvl5pPr>
            <a:lvl6pPr marL="2286000" indent="0" eaLnBrk="1" latinLnBrk="0" hangingPunct="1">
              <a:buNone/>
              <a:defRPr kumimoji="0" sz="1600" b="1"/>
            </a:lvl6pPr>
            <a:lvl7pPr marL="2743200" indent="0" eaLnBrk="1" latinLnBrk="0" hangingPunct="1">
              <a:buNone/>
              <a:defRPr kumimoji="0" sz="1600" b="1"/>
            </a:lvl7pPr>
            <a:lvl8pPr marL="3200400" indent="0" eaLnBrk="1" latinLnBrk="0" hangingPunct="1">
              <a:buNone/>
              <a:defRPr kumimoji="0" sz="1600" b="1"/>
            </a:lvl8pPr>
            <a:lvl9pPr marL="3657600" indent="0" eaLnBrk="1" latinLnBrk="0" hangingPunct="1">
              <a:buNone/>
              <a:defRPr kumimoji="0" sz="1600" b="1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sz="2000"/>
            </a:lvl1pPr>
            <a:lvl2pPr eaLnBrk="1" latinLnBrk="0" hangingPunct="1">
              <a:defRPr kumimoji="0" sz="1800"/>
            </a:lvl2pPr>
            <a:lvl3pPr eaLnBrk="1" latinLnBrk="0" hangingPunct="1">
              <a:defRPr kumimoji="0" sz="1600"/>
            </a:lvl3pPr>
            <a:lvl4pPr eaLnBrk="1" latinLnBrk="0" hangingPunct="1">
              <a:defRPr kumimoji="0" sz="1400"/>
            </a:lvl4pPr>
            <a:lvl5pPr eaLnBrk="1" latinLnBrk="0" hangingPunct="1">
              <a:defRPr kumimoji="0" sz="1400"/>
            </a:lvl5pPr>
            <a:lvl6pPr eaLnBrk="1" latinLnBrk="0" hangingPunct="1">
              <a:defRPr kumimoji="0" sz="1600"/>
            </a:lvl6pPr>
            <a:lvl7pPr eaLnBrk="1" latinLnBrk="0" hangingPunct="1">
              <a:defRPr kumimoji="0" sz="1600"/>
            </a:lvl7pPr>
            <a:lvl8pPr eaLnBrk="1" latinLnBrk="0" hangingPunct="1">
              <a:defRPr kumimoji="0" sz="1600"/>
            </a:lvl8pPr>
            <a:lvl9pPr eaLnBrk="1" latinLnBrk="0" hangingPunct="1">
              <a:defRPr kumimoji="0"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sz="2000" b="1"/>
            </a:lvl1pPr>
            <a:lvl2pPr marL="457200" indent="0" eaLnBrk="1" latinLnBrk="0" hangingPunct="1">
              <a:buNone/>
              <a:defRPr kumimoji="0" sz="2000" b="1"/>
            </a:lvl2pPr>
            <a:lvl3pPr marL="914400" indent="0" eaLnBrk="1" latinLnBrk="0" hangingPunct="1">
              <a:buNone/>
              <a:defRPr kumimoji="0" sz="1800" b="1"/>
            </a:lvl3pPr>
            <a:lvl4pPr marL="1371600" indent="0" eaLnBrk="1" latinLnBrk="0" hangingPunct="1">
              <a:buNone/>
              <a:defRPr kumimoji="0" sz="1600" b="1"/>
            </a:lvl4pPr>
            <a:lvl5pPr marL="1828800" indent="0" eaLnBrk="1" latinLnBrk="0" hangingPunct="1">
              <a:buNone/>
              <a:defRPr kumimoji="0" sz="1600" b="1"/>
            </a:lvl5pPr>
            <a:lvl6pPr marL="2286000" indent="0" eaLnBrk="1" latinLnBrk="0" hangingPunct="1">
              <a:buNone/>
              <a:defRPr kumimoji="0" sz="1600" b="1"/>
            </a:lvl6pPr>
            <a:lvl7pPr marL="2743200" indent="0" eaLnBrk="1" latinLnBrk="0" hangingPunct="1">
              <a:buNone/>
              <a:defRPr kumimoji="0" sz="1600" b="1"/>
            </a:lvl7pPr>
            <a:lvl8pPr marL="3200400" indent="0" eaLnBrk="1" latinLnBrk="0" hangingPunct="1">
              <a:buNone/>
              <a:defRPr kumimoji="0" sz="1600" b="1"/>
            </a:lvl8pPr>
            <a:lvl9pPr marL="3657600" indent="0" eaLnBrk="1" latinLnBrk="0" hangingPunct="1">
              <a:buNone/>
              <a:defRPr kumimoji="0" sz="1600" b="1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sz="2000"/>
            </a:lvl1pPr>
            <a:lvl2pPr eaLnBrk="1" latinLnBrk="0" hangingPunct="1">
              <a:defRPr kumimoji="0" sz="1800"/>
            </a:lvl2pPr>
            <a:lvl3pPr eaLnBrk="1" latinLnBrk="0" hangingPunct="1">
              <a:defRPr kumimoji="0" sz="1600"/>
            </a:lvl3pPr>
            <a:lvl4pPr eaLnBrk="1" latinLnBrk="0" hangingPunct="1">
              <a:defRPr kumimoji="0" sz="1400"/>
            </a:lvl4pPr>
            <a:lvl5pPr eaLnBrk="1" latinLnBrk="0" hangingPunct="1">
              <a:defRPr kumimoji="0" sz="1400"/>
            </a:lvl5pPr>
            <a:lvl6pPr eaLnBrk="1" latinLnBrk="0" hangingPunct="1">
              <a:defRPr kumimoji="0" sz="1600"/>
            </a:lvl6pPr>
            <a:lvl7pPr eaLnBrk="1" latinLnBrk="0" hangingPunct="1">
              <a:defRPr kumimoji="0" sz="1600"/>
            </a:lvl7pPr>
            <a:lvl8pPr eaLnBrk="1" latinLnBrk="0" hangingPunct="1">
              <a:defRPr kumimoji="0" sz="1600"/>
            </a:lvl8pPr>
            <a:lvl9pPr eaLnBrk="1" latinLnBrk="0" hangingPunct="1">
              <a:defRPr kumimoji="0"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sz="2800"/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sz="2000" b="1"/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sz="2800"/>
            </a:lvl1pPr>
            <a:lvl2pPr eaLnBrk="1" latinLnBrk="0" hangingPunct="1">
              <a:defRPr kumimoji="0" sz="2400"/>
            </a:lvl2pPr>
            <a:lvl3pPr eaLnBrk="1" latinLnBrk="0" hangingPunct="1">
              <a:defRPr kumimoji="0" sz="2000"/>
            </a:lvl3pPr>
            <a:lvl4pPr eaLnBrk="1" latinLnBrk="0" hangingPunct="1">
              <a:defRPr kumimoji="0" sz="1800"/>
            </a:lvl4pPr>
            <a:lvl5pPr eaLnBrk="1" latinLnBrk="0" hangingPunct="1">
              <a:defRPr kumimoji="0" sz="1800"/>
            </a:lvl5pPr>
            <a:lvl6pPr eaLnBrk="1" latinLnBrk="0" hangingPunct="1">
              <a:defRPr kumimoji="0" sz="2000"/>
            </a:lvl6pPr>
            <a:lvl7pPr eaLnBrk="1" latinLnBrk="0" hangingPunct="1">
              <a:defRPr kumimoji="0" sz="2000"/>
            </a:lvl7pPr>
            <a:lvl8pPr eaLnBrk="1" latinLnBrk="0" hangingPunct="1">
              <a:defRPr kumimoji="0" sz="2000"/>
            </a:lvl8pPr>
            <a:lvl9pPr eaLnBrk="1" latinLnBrk="0" hangingPunct="1">
              <a:defRPr kumimoji="0"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sz="1400"/>
            </a:lvl1pPr>
            <a:lvl2pPr marL="457200" indent="0" eaLnBrk="1" latinLnBrk="0" hangingPunct="1">
              <a:buNone/>
              <a:defRPr kumimoji="0" sz="1200"/>
            </a:lvl2pPr>
            <a:lvl3pPr marL="914400" indent="0" eaLnBrk="1" latinLnBrk="0" hangingPunct="1">
              <a:buNone/>
              <a:defRPr kumimoji="0" sz="1000"/>
            </a:lvl3pPr>
            <a:lvl4pPr marL="1371600" indent="0" eaLnBrk="1" latinLnBrk="0" hangingPunct="1">
              <a:buNone/>
              <a:defRPr kumimoji="0" sz="900"/>
            </a:lvl4pPr>
            <a:lvl5pPr marL="1828800" indent="0" eaLnBrk="1" latinLnBrk="0" hangingPunct="1">
              <a:buNone/>
              <a:defRPr kumimoji="0" sz="900"/>
            </a:lvl5pPr>
            <a:lvl6pPr marL="2286000" indent="0" eaLnBrk="1" latinLnBrk="0" hangingPunct="1">
              <a:buNone/>
              <a:defRPr kumimoji="0" sz="900"/>
            </a:lvl6pPr>
            <a:lvl7pPr marL="2743200" indent="0" eaLnBrk="1" latinLnBrk="0" hangingPunct="1">
              <a:buNone/>
              <a:defRPr kumimoji="0" sz="900"/>
            </a:lvl7pPr>
            <a:lvl8pPr marL="3200400" indent="0" eaLnBrk="1" latinLnBrk="0" hangingPunct="1">
              <a:buNone/>
              <a:defRPr kumimoji="0" sz="900"/>
            </a:lvl8pPr>
            <a:lvl9pPr marL="3657600" indent="0" eaLnBrk="1" latinLnBrk="0" hangingPunct="1">
              <a:buNone/>
              <a:defRPr kumimoji="0"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sz="2000" b="1"/>
            </a:lvl1pPr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sz="3200"/>
            </a:lvl1pPr>
            <a:lvl2pPr marL="457200" indent="0" eaLnBrk="1" latinLnBrk="0" hangingPunct="1">
              <a:buNone/>
              <a:defRPr kumimoji="0" sz="2800"/>
            </a:lvl2pPr>
            <a:lvl3pPr marL="914400" indent="0" eaLnBrk="1" latinLnBrk="0" hangingPunct="1">
              <a:buNone/>
              <a:defRPr kumimoji="0" sz="2400"/>
            </a:lvl3pPr>
            <a:lvl4pPr marL="1371600" indent="0" eaLnBrk="1" latinLnBrk="0" hangingPunct="1">
              <a:buNone/>
              <a:defRPr kumimoji="0" sz="2000"/>
            </a:lvl4pPr>
            <a:lvl5pPr marL="1828800" indent="0" eaLnBrk="1" latinLnBrk="0" hangingPunct="1">
              <a:buNone/>
              <a:defRPr kumimoji="0" sz="2000"/>
            </a:lvl5pPr>
            <a:lvl6pPr marL="2286000" indent="0" eaLnBrk="1" latinLnBrk="0" hangingPunct="1">
              <a:buNone/>
              <a:defRPr kumimoji="0" sz="2000"/>
            </a:lvl6pPr>
            <a:lvl7pPr marL="2743200" indent="0" eaLnBrk="1" latinLnBrk="0" hangingPunct="1">
              <a:buNone/>
              <a:defRPr kumimoji="0" sz="2000"/>
            </a:lvl7pPr>
            <a:lvl8pPr marL="3200400" indent="0" eaLnBrk="1" latinLnBrk="0" hangingPunct="1">
              <a:buNone/>
              <a:defRPr kumimoji="0" sz="2000"/>
            </a:lvl8pPr>
            <a:lvl9pPr marL="3657600" indent="0" eaLnBrk="1" latinLnBrk="0" hangingPunct="1">
              <a:buNone/>
              <a:defRPr kumimoji="0" sz="2000"/>
            </a:lvl9pPr>
          </a:lstStyle>
          <a:p>
            <a:pPr eaLnBrk="1" latinLnBrk="0" hangingPunct="1"/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sz="1400"/>
            </a:lvl1pPr>
            <a:lvl2pPr marL="457200" indent="0" eaLnBrk="1" latinLnBrk="0" hangingPunct="1">
              <a:buNone/>
              <a:defRPr kumimoji="0" sz="1200"/>
            </a:lvl2pPr>
            <a:lvl3pPr marL="914400" indent="0" eaLnBrk="1" latinLnBrk="0" hangingPunct="1">
              <a:buNone/>
              <a:defRPr kumimoji="0" sz="1000"/>
            </a:lvl3pPr>
            <a:lvl4pPr marL="1371600" indent="0" eaLnBrk="1" latinLnBrk="0" hangingPunct="1">
              <a:buNone/>
              <a:defRPr kumimoji="0" sz="900"/>
            </a:lvl4pPr>
            <a:lvl5pPr marL="1828800" indent="0" eaLnBrk="1" latinLnBrk="0" hangingPunct="1">
              <a:buNone/>
              <a:defRPr kumimoji="0" sz="900"/>
            </a:lvl5pPr>
            <a:lvl6pPr marL="2286000" indent="0" eaLnBrk="1" latinLnBrk="0" hangingPunct="1">
              <a:buNone/>
              <a:defRPr kumimoji="0" sz="900"/>
            </a:lvl6pPr>
            <a:lvl7pPr marL="2743200" indent="0" eaLnBrk="1" latinLnBrk="0" hangingPunct="1">
              <a:buNone/>
              <a:defRPr kumimoji="0" sz="900"/>
            </a:lvl7pPr>
            <a:lvl8pPr marL="3200400" indent="0" eaLnBrk="1" latinLnBrk="0" hangingPunct="1">
              <a:buNone/>
              <a:defRPr kumimoji="0" sz="900"/>
            </a:lvl8pPr>
            <a:lvl9pPr marL="3657600" indent="0" eaLnBrk="1" latinLnBrk="0" hangingPunct="1">
              <a:buNone/>
              <a:defRPr kumimoji="0"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CN" altLang="en-US" smtClean="0"/>
              <a:t>单击此处编辑母版标题样式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二级</a:t>
            </a:r>
          </a:p>
          <a:p>
            <a:pPr lvl="2" eaLnBrk="1" latinLnBrk="0" hangingPunct="1"/>
            <a:r>
              <a:rPr kumimoji="0" lang="zh-CN" altLang="en-US" smtClean="0"/>
              <a:t>三级</a:t>
            </a:r>
          </a:p>
          <a:p>
            <a:pPr lvl="3" eaLnBrk="1" latinLnBrk="0" hangingPunct="1"/>
            <a:r>
              <a:rPr kumimoji="0" lang="zh-CN" altLang="en-US" smtClean="0"/>
              <a:t>四级</a:t>
            </a:r>
          </a:p>
          <a:p>
            <a:pPr lvl="4" eaLnBrk="1" latinLnBrk="0" hangingPunct="1"/>
            <a:r>
              <a:rPr kumimoji="0" lang="zh-CN" altLang="en-US" smtClean="0"/>
              <a:t>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kumimoji="0" lang="en-US" smtClean="0"/>
              <a:t>19-12-16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kumimoji="0" lang="en-US" smtClean="0"/>
              <a:t>‹#›</a:t>
            </a:fld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n-US"/>
      </a:defPPr>
      <a:lvl1pPr marL="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diagramData" Target="../diagrams/data3.xml"/><Relationship Id="rId8" Type="http://schemas.openxmlformats.org/officeDocument/2006/relationships/diagramLayout" Target="../diagrams/layout3.xml"/><Relationship Id="rId9" Type="http://schemas.openxmlformats.org/officeDocument/2006/relationships/diagramQuickStyle" Target="../diagrams/quickStyle3.xml"/><Relationship Id="rId10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429000"/>
            <a:ext cx="8763000" cy="1143001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en-US" altLang="zh-CN" sz="4400" dirty="0" smtClean="0"/>
              <a:t/>
            </a:r>
            <a:br>
              <a:rPr lang="en-US" altLang="zh-CN" sz="4400" dirty="0" smtClean="0"/>
            </a:br>
            <a:r>
              <a:rPr lang="zh-CN" altLang="en-US" sz="4400" dirty="0" smtClean="0"/>
              <a:t>中国特色应急管理学科建设</a:t>
            </a:r>
            <a:r>
              <a:rPr lang="en-US" altLang="zh-CN" sz="4400" dirty="0" smtClean="0"/>
              <a:t/>
            </a:r>
            <a:br>
              <a:rPr lang="en-US" altLang="zh-CN" sz="4400" dirty="0" smtClean="0"/>
            </a:br>
            <a:r>
              <a:rPr lang="zh-CN" altLang="en-US" sz="4400" dirty="0" smtClean="0"/>
              <a:t>与应急职业教育的思考</a:t>
            </a:r>
            <a:endParaRPr lang="en-US" sz="4400" b="0" i="0" dirty="0">
              <a:solidFill>
                <a:schemeClr val="tx1"/>
              </a:solidFill>
              <a:latin typeface="Hei"/>
              <a:ea typeface="Hei"/>
              <a:cs typeface="Hei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5800" y="5334000"/>
            <a:ext cx="79248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dirty="0">
                <a:latin typeface="华文隶书" charset="0"/>
                <a:ea typeface="华文隶书" charset="0"/>
                <a:cs typeface="华文隶书" charset="0"/>
              </a:rPr>
              <a:t>李雪峰  </a:t>
            </a:r>
            <a:endParaRPr lang="en-US" altLang="zh-CN" sz="2400" dirty="0">
              <a:latin typeface="华文隶书" charset="0"/>
              <a:ea typeface="华文隶书" charset="0"/>
              <a:cs typeface="华文隶书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dirty="0" smtClean="0">
                <a:ea typeface="宋体" charset="0"/>
                <a:cs typeface="宋体" charset="0"/>
              </a:rPr>
              <a:t>中央党校（</a:t>
            </a:r>
            <a:r>
              <a:rPr lang="zh-CN" altLang="en-US" dirty="0" smtClean="0">
                <a:ea typeface="宋体" charset="0"/>
                <a:cs typeface="宋体" charset="0"/>
              </a:rPr>
              <a:t>国家</a:t>
            </a:r>
            <a:r>
              <a:rPr lang="zh-CN" altLang="en-US" dirty="0">
                <a:ea typeface="宋体" charset="0"/>
                <a:cs typeface="宋体" charset="0"/>
              </a:rPr>
              <a:t>行政</a:t>
            </a:r>
            <a:r>
              <a:rPr lang="zh-CN" altLang="en-US" dirty="0" smtClean="0">
                <a:ea typeface="宋体" charset="0"/>
                <a:cs typeface="宋体" charset="0"/>
              </a:rPr>
              <a:t>学院</a:t>
            </a:r>
            <a:r>
              <a:rPr lang="zh-CN" altLang="en-US" dirty="0" smtClean="0">
                <a:ea typeface="宋体" charset="0"/>
                <a:cs typeface="宋体" charset="0"/>
              </a:rPr>
              <a:t>）</a:t>
            </a:r>
            <a:r>
              <a:rPr lang="zh-CN" altLang="en-US" dirty="0" smtClean="0">
                <a:ea typeface="宋体" charset="0"/>
                <a:cs typeface="宋体" charset="0"/>
              </a:rPr>
              <a:t>应急管理</a:t>
            </a:r>
            <a:r>
              <a:rPr lang="zh-CN" altLang="en-US" dirty="0" smtClean="0">
                <a:ea typeface="宋体" charset="0"/>
                <a:cs typeface="宋体" charset="0"/>
              </a:rPr>
              <a:t>教研部</a:t>
            </a:r>
            <a:r>
              <a:rPr lang="zh-CN" altLang="en-US" dirty="0" smtClean="0">
                <a:ea typeface="宋体" charset="0"/>
                <a:cs typeface="宋体" charset="0"/>
              </a:rPr>
              <a:t>教授</a:t>
            </a:r>
            <a:r>
              <a:rPr lang="zh-CN" altLang="en-US" dirty="0">
                <a:ea typeface="宋体" charset="0"/>
                <a:cs typeface="宋体" charset="0"/>
              </a:rPr>
              <a:t>、</a:t>
            </a:r>
            <a:r>
              <a:rPr lang="zh-CN" altLang="en-US" dirty="0" smtClean="0">
                <a:ea typeface="宋体" charset="0"/>
                <a:cs typeface="宋体" charset="0"/>
              </a:rPr>
              <a:t>博士生导师</a:t>
            </a:r>
            <a:r>
              <a:rPr lang="zh-CN" altLang="en-US" dirty="0" smtClean="0">
                <a:ea typeface="宋体" charset="0"/>
                <a:cs typeface="宋体" charset="0"/>
              </a:rPr>
              <a:t>、首席专家</a:t>
            </a:r>
            <a:endParaRPr lang="zh-CN" altLang="en-US" dirty="0">
              <a:ea typeface="宋体" charset="0"/>
              <a:cs typeface="宋体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以多学科为基础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5181600"/>
          </a:xfrm>
        </p:spPr>
        <p:txBody>
          <a:bodyPr>
            <a:normAutofit/>
          </a:bodyPr>
          <a:lstStyle/>
          <a:p>
            <a:r>
              <a:rPr kumimoji="1" lang="zh-CN" altLang="en-US" sz="3200" dirty="0"/>
              <a:t>系统科学</a:t>
            </a:r>
          </a:p>
          <a:p>
            <a:r>
              <a:rPr kumimoji="1" lang="zh-CN" altLang="en-US" sz="3200" dirty="0"/>
              <a:t>经济学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管理学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政治学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心理学</a:t>
            </a:r>
            <a:endParaRPr kumimoji="1" lang="en-US" altLang="zh-CN" sz="3200" dirty="0" smtClean="0"/>
          </a:p>
          <a:p>
            <a:r>
              <a:rPr kumimoji="1" lang="zh-CN" altLang="en-US" sz="3200" dirty="0"/>
              <a:t>历史学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法学</a:t>
            </a:r>
            <a:endParaRPr kumimoji="1" lang="en-US" altLang="zh-CN" sz="32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zh-CN" altLang="en-US" sz="3200" dirty="0" smtClean="0"/>
              <a:t>公共管理学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工商管理学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传</a:t>
            </a:r>
            <a:r>
              <a:rPr kumimoji="1" lang="zh-CN" altLang="en-US" sz="3200" dirty="0"/>
              <a:t>播学</a:t>
            </a:r>
            <a:endParaRPr kumimoji="1" lang="en-US" altLang="zh-CN" sz="3200" dirty="0"/>
          </a:p>
          <a:p>
            <a:r>
              <a:rPr kumimoji="1" lang="zh-CN" altLang="en-US" sz="3200" dirty="0"/>
              <a:t>军事学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灾害学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安全学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传染病学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6913401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应急管理学科的特色研究领域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3200" dirty="0" smtClean="0"/>
              <a:t>应急管理制度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应急管理法治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应急管理政策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比较应急管理</a:t>
            </a:r>
            <a:endParaRPr kumimoji="1" lang="en-US" altLang="zh-CN" sz="3200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343400" cy="4297363"/>
          </a:xfrm>
        </p:spPr>
        <p:txBody>
          <a:bodyPr>
            <a:normAutofit/>
          </a:bodyPr>
          <a:lstStyle/>
          <a:p>
            <a:r>
              <a:rPr kumimoji="1" lang="zh-CN" altLang="en-US" sz="3200" dirty="0"/>
              <a:t>风险管理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应急准备</a:t>
            </a:r>
            <a:r>
              <a:rPr kumimoji="1" lang="zh-CN" altLang="en-US" sz="3200" dirty="0" smtClean="0"/>
              <a:t>与应急</a:t>
            </a:r>
            <a:r>
              <a:rPr kumimoji="1" lang="zh-CN" altLang="en-US" sz="3200" dirty="0" smtClean="0"/>
              <a:t>保障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韧</a:t>
            </a:r>
            <a:r>
              <a:rPr kumimoji="1" lang="zh-CN" altLang="en-US" sz="3200" dirty="0" smtClean="0"/>
              <a:t>性</a:t>
            </a:r>
            <a:r>
              <a:rPr kumimoji="1" lang="zh-CN" altLang="en-US" sz="3200" dirty="0" smtClean="0"/>
              <a:t>城市、韧性</a:t>
            </a:r>
            <a:r>
              <a:rPr kumimoji="1" lang="zh-CN" altLang="en-US" sz="3200" dirty="0" smtClean="0"/>
              <a:t>社区建设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应急领导</a:t>
            </a:r>
            <a:r>
              <a:rPr kumimoji="1" lang="zh-CN" altLang="en-US" sz="3200" dirty="0" smtClean="0"/>
              <a:t>与</a:t>
            </a:r>
            <a:r>
              <a:rPr kumimoji="1" lang="zh-CN" altLang="en-US" sz="3200" dirty="0" smtClean="0"/>
              <a:t>决策指挥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危机沟通</a:t>
            </a:r>
            <a:r>
              <a:rPr kumimoji="1" lang="zh-CN" altLang="en-US" sz="3200" dirty="0" smtClean="0"/>
              <a:t>与</a:t>
            </a:r>
            <a:r>
              <a:rPr kumimoji="1" lang="zh-CN" altLang="en-US" sz="3200" dirty="0" smtClean="0"/>
              <a:t>谈判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灾后</a:t>
            </a:r>
            <a:r>
              <a:rPr kumimoji="1" lang="zh-CN" altLang="en-US" sz="3200" dirty="0" smtClean="0"/>
              <a:t>恢复与</a:t>
            </a:r>
            <a:r>
              <a:rPr kumimoji="1" lang="zh-CN" altLang="en-US" sz="3200" dirty="0" smtClean="0"/>
              <a:t>重建</a:t>
            </a:r>
            <a:endParaRPr kumimoji="1" lang="zh-CN" altLang="en-US" sz="3200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911179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内容多样的学科结构</a:t>
            </a:r>
            <a:endParaRPr kumimoji="1" lang="zh-CN" altLang="en-US" sz="36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744033"/>
              </p:ext>
            </p:extLst>
          </p:nvPr>
        </p:nvGraphicFramePr>
        <p:xfrm>
          <a:off x="-1219200" y="1752600"/>
          <a:ext cx="11582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161674838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20958584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对应急职业教育的意涵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297363"/>
          </a:xfrm>
        </p:spPr>
        <p:txBody>
          <a:bodyPr>
            <a:normAutofit/>
          </a:bodyPr>
          <a:lstStyle/>
          <a:p>
            <a:r>
              <a:rPr kumimoji="1" lang="zh-CN" altLang="en-US" sz="3200" dirty="0" smtClean="0"/>
              <a:t>加强基础教育：</a:t>
            </a:r>
            <a:r>
              <a:rPr kumimoji="1" lang="zh-CN" altLang="en-US" sz="3200" dirty="0" smtClean="0"/>
              <a:t>多学科基础</a:t>
            </a:r>
            <a:r>
              <a:rPr kumimoji="1" lang="zh-CN" altLang="en-US" sz="3200" dirty="0" smtClean="0"/>
              <a:t>理论与方法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重视管理教育：</a:t>
            </a:r>
            <a:r>
              <a:rPr kumimoji="1" lang="zh-CN" altLang="en-US" sz="3200" dirty="0" smtClean="0"/>
              <a:t>应急管理</a:t>
            </a:r>
            <a:r>
              <a:rPr kumimoji="1" lang="zh-CN" altLang="en-US" sz="3200" dirty="0" smtClean="0"/>
              <a:t>多领域理论与方法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平衡教学内容：常态与非常态、知识与技能</a:t>
            </a:r>
            <a:endParaRPr kumimoji="1"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893851845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zh-CN" altLang="en-US" sz="4400" b="1" dirty="0" smtClean="0"/>
              <a:t>三、</a:t>
            </a:r>
            <a:r>
              <a:rPr kumimoji="1" lang="zh-CN" altLang="en-US" sz="4400" b="1" dirty="0" smtClean="0"/>
              <a:t>民族</a:t>
            </a:r>
            <a:r>
              <a:rPr kumimoji="1" lang="zh-CN" altLang="en-US" sz="4400" b="1" dirty="0" smtClean="0"/>
              <a:t>属性</a:t>
            </a:r>
            <a:r>
              <a:rPr kumimoji="1" lang="en-US" altLang="zh-CN" sz="4400" dirty="0" smtClean="0"/>
              <a:t/>
            </a:r>
            <a:br>
              <a:rPr kumimoji="1" lang="en-US" altLang="zh-CN" sz="4400" dirty="0" smtClean="0"/>
            </a:br>
            <a:r>
              <a:rPr lang="zh-CN" altLang="zh-CN" sz="4400" dirty="0" smtClean="0"/>
              <a:t>应</a:t>
            </a:r>
            <a:r>
              <a:rPr lang="zh-CN" altLang="zh-CN" sz="4400" dirty="0"/>
              <a:t>急管理</a:t>
            </a:r>
            <a:r>
              <a:rPr lang="zh-CN" altLang="zh-CN" sz="4400" dirty="0" smtClean="0"/>
              <a:t>是</a:t>
            </a:r>
            <a:r>
              <a:rPr lang="zh-CN" altLang="en-US" sz="4400" dirty="0" smtClean="0"/>
              <a:t>具有</a:t>
            </a:r>
            <a:r>
              <a:rPr lang="zh-CN" altLang="zh-CN" sz="4400" dirty="0" smtClean="0"/>
              <a:t>中国特色的</a:t>
            </a:r>
            <a:r>
              <a:rPr lang="zh-CN" altLang="zh-CN" sz="4400" dirty="0"/>
              <a:t>管理学科 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93899573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dirty="0" smtClean="0"/>
              <a:t>中国特色应急管理体现</a:t>
            </a:r>
            <a:r>
              <a:rPr lang="zh-CN" altLang="en-US" sz="3600" dirty="0" smtClean="0"/>
              <a:t>的优势</a:t>
            </a:r>
            <a:endParaRPr kumimoji="1" lang="zh-CN" altLang="en-US" sz="36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297363"/>
          </a:xfrm>
        </p:spPr>
        <p:txBody>
          <a:bodyPr>
            <a:normAutofit/>
          </a:bodyPr>
          <a:lstStyle/>
          <a:p>
            <a:r>
              <a:rPr lang="zh-CN" altLang="zh-CN" sz="2800" dirty="0" smtClean="0"/>
              <a:t>中国特色道路优势</a:t>
            </a:r>
            <a:r>
              <a:rPr lang="zh-CN" altLang="zh-CN" sz="2800" dirty="0"/>
              <a:t>（</a:t>
            </a:r>
            <a:r>
              <a:rPr lang="zh-CN" altLang="zh-CN" sz="2800" dirty="0" smtClean="0"/>
              <a:t>如</a:t>
            </a:r>
            <a:r>
              <a:rPr lang="zh-CN" altLang="en-US" sz="2800" dirty="0" smtClean="0"/>
              <a:t>社会主义</a:t>
            </a:r>
            <a:r>
              <a:rPr lang="zh-CN" altLang="zh-CN" sz="2800" dirty="0" smtClean="0"/>
              <a:t>集中力量办</a:t>
            </a:r>
            <a:r>
              <a:rPr lang="zh-CN" altLang="zh-CN" sz="2800" dirty="0"/>
              <a:t>大事</a:t>
            </a:r>
            <a:r>
              <a:rPr lang="zh-CN" altLang="zh-CN" sz="2800" dirty="0" smtClean="0"/>
              <a:t>）</a:t>
            </a:r>
            <a:endParaRPr lang="en-US" altLang="zh-CN" sz="2800" dirty="0" smtClean="0"/>
          </a:p>
          <a:p>
            <a:r>
              <a:rPr lang="zh-CN" altLang="zh-CN" sz="2800" dirty="0" smtClean="0"/>
              <a:t>中国特色理论优势（</a:t>
            </a:r>
            <a:r>
              <a:rPr lang="zh-CN" altLang="en-US" sz="2800" dirty="0" smtClean="0"/>
              <a:t>体现马列、毛邓、</a:t>
            </a:r>
            <a:r>
              <a:rPr lang="zh-CN" altLang="en-US" sz="2800" dirty="0" smtClean="0"/>
              <a:t>江胡</a:t>
            </a:r>
            <a:r>
              <a:rPr lang="zh-CN" altLang="en-US" sz="2800" dirty="0" smtClean="0"/>
              <a:t>习思想</a:t>
            </a:r>
            <a:r>
              <a:rPr lang="zh-CN" altLang="zh-CN" sz="2800" dirty="0" smtClean="0"/>
              <a:t>）</a:t>
            </a:r>
            <a:endParaRPr lang="en-US" altLang="zh-CN" sz="2800" dirty="0" smtClean="0"/>
          </a:p>
          <a:p>
            <a:r>
              <a:rPr lang="zh-CN" altLang="zh-CN" sz="2800" dirty="0" smtClean="0"/>
              <a:t>中国特色文化优势（</a:t>
            </a:r>
            <a:r>
              <a:rPr lang="zh-CN" altLang="en-US" sz="2800" dirty="0" smtClean="0"/>
              <a:t>如</a:t>
            </a:r>
            <a:r>
              <a:rPr lang="zh-CN" altLang="en-US" sz="2800" dirty="0" smtClean="0"/>
              <a:t>天人和谐思想、斗争精神</a:t>
            </a:r>
            <a:r>
              <a:rPr lang="zh-CN" altLang="zh-CN" sz="2800" dirty="0" smtClean="0"/>
              <a:t>）</a:t>
            </a:r>
            <a:endParaRPr lang="en-US" altLang="zh-CN" sz="2800" dirty="0" smtClean="0"/>
          </a:p>
          <a:p>
            <a:r>
              <a:rPr lang="zh-CN" altLang="zh-CN" sz="2800" dirty="0" smtClean="0"/>
              <a:t>中国特色制度优势</a:t>
            </a:r>
            <a:r>
              <a:rPr lang="zh-CN" altLang="zh-CN" sz="2800" dirty="0"/>
              <a:t>（</a:t>
            </a:r>
            <a:r>
              <a:rPr lang="zh-CN" altLang="zh-CN" sz="2800" dirty="0" smtClean="0"/>
              <a:t>党领导应急</a:t>
            </a:r>
            <a:r>
              <a:rPr lang="zh-CN" altLang="en-US" sz="2800" dirty="0" smtClean="0"/>
              <a:t>事业</a:t>
            </a:r>
            <a:r>
              <a:rPr lang="zh-CN" altLang="zh-CN" sz="2800" dirty="0" smtClean="0"/>
              <a:t>的</a:t>
            </a:r>
            <a:r>
              <a:rPr lang="zh-CN" altLang="zh-CN" sz="2800" dirty="0"/>
              <a:t>制度） 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96619267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对应急职业教育的意涵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3200" dirty="0" smtClean="0"/>
              <a:t>加强典型案例分析，学习经验教训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加强</a:t>
            </a:r>
            <a:r>
              <a:rPr kumimoji="1" lang="zh-CN" altLang="en-US" sz="3200" dirty="0" smtClean="0"/>
              <a:t>基层实践锻炼</a:t>
            </a:r>
            <a:r>
              <a:rPr kumimoji="1" lang="zh-CN" altLang="en-US" sz="3200" dirty="0" smtClean="0"/>
              <a:t>，了解</a:t>
            </a:r>
            <a:r>
              <a:rPr kumimoji="1" lang="zh-CN" altLang="en-US" sz="3200" dirty="0" smtClean="0"/>
              <a:t>基层</a:t>
            </a:r>
            <a:r>
              <a:rPr kumimoji="1" lang="zh-CN" altLang="en-US" sz="3200" dirty="0" smtClean="0"/>
              <a:t>国情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加强了解政府管理，了解体制机制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加强</a:t>
            </a:r>
            <a:r>
              <a:rPr kumimoji="1" lang="zh-CN" altLang="en-US" sz="3200" dirty="0" smtClean="0"/>
              <a:t>适用技术、技能的学习和掌握</a:t>
            </a:r>
            <a:endParaRPr kumimoji="1"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893851845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400" b="1" dirty="0" smtClean="0"/>
              <a:t>四、</a:t>
            </a:r>
            <a:r>
              <a:rPr lang="zh-CN" altLang="en-US" sz="4400" b="1" dirty="0" smtClean="0"/>
              <a:t>路径</a:t>
            </a:r>
            <a:r>
              <a:rPr lang="zh-CN" altLang="en-US" sz="4400" b="1" dirty="0" smtClean="0"/>
              <a:t>属性</a:t>
            </a:r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zh-CN" altLang="zh-CN" sz="4400" dirty="0" smtClean="0"/>
              <a:t>应急管理学科建设是具有中国特色发展路径</a:t>
            </a:r>
            <a:r>
              <a:rPr lang="zh-CN" altLang="zh-CN" sz="4400" dirty="0"/>
              <a:t>的管理学科 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0732946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应急管理学科的发展路径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3200" dirty="0" smtClean="0"/>
              <a:t>与中外实践</a:t>
            </a:r>
            <a:r>
              <a:rPr kumimoji="1" lang="zh-CN" altLang="en-US" sz="3200" dirty="0" smtClean="0"/>
              <a:t>的经验</a:t>
            </a:r>
            <a:r>
              <a:rPr kumimoji="1" lang="zh-CN" altLang="en-US" sz="3200" dirty="0" smtClean="0"/>
              <a:t>学习密切结合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与国家应</a:t>
            </a:r>
            <a:r>
              <a:rPr kumimoji="1" lang="zh-CN" altLang="en-US" sz="3200" dirty="0" smtClean="0"/>
              <a:t>急政策</a:t>
            </a:r>
            <a:r>
              <a:rPr kumimoji="1" lang="zh-CN" altLang="en-US" sz="3200" dirty="0" smtClean="0"/>
              <a:t>的</a:t>
            </a:r>
            <a:r>
              <a:rPr kumimoji="1" lang="zh-CN" altLang="en-US" sz="3200" dirty="0" smtClean="0"/>
              <a:t>发展密切结合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与面向实践的人才培养密切结合</a:t>
            </a:r>
            <a:endParaRPr kumimoji="1"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1600560041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对应急职业教育的意涵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297363"/>
          </a:xfrm>
        </p:spPr>
        <p:txBody>
          <a:bodyPr>
            <a:normAutofit/>
          </a:bodyPr>
          <a:lstStyle/>
          <a:p>
            <a:r>
              <a:rPr kumimoji="1" lang="zh-CN" altLang="en-US" sz="3200" dirty="0" smtClean="0"/>
              <a:t>战略引领：</a:t>
            </a:r>
            <a:r>
              <a:rPr kumimoji="1" lang="zh-CN" altLang="en-US" sz="3200" dirty="0" smtClean="0"/>
              <a:t>课程体系建设</a:t>
            </a:r>
            <a:r>
              <a:rPr kumimoji="1" lang="zh-CN" altLang="en-US" sz="3200" dirty="0"/>
              <a:t>、</a:t>
            </a:r>
            <a:r>
              <a:rPr kumimoji="1" lang="zh-CN" altLang="en-US" sz="3200" dirty="0" smtClean="0"/>
              <a:t>人才培养要以国家人才需要</a:t>
            </a:r>
            <a:r>
              <a:rPr kumimoji="1" lang="zh-CN" altLang="en-US" sz="3200" dirty="0" smtClean="0"/>
              <a:t>和战略</a:t>
            </a:r>
            <a:r>
              <a:rPr kumimoji="1" lang="zh-CN" altLang="en-US" sz="3200" dirty="0" smtClean="0"/>
              <a:t>为引领</a:t>
            </a:r>
            <a:endParaRPr kumimoji="1" lang="en-US" altLang="zh-CN" sz="3200" dirty="0"/>
          </a:p>
          <a:p>
            <a:r>
              <a:rPr kumimoji="1" lang="zh-CN" altLang="en-US" sz="3200" dirty="0" smtClean="0"/>
              <a:t>学生培养：</a:t>
            </a:r>
            <a:r>
              <a:rPr kumimoji="1" lang="zh-CN" altLang="en-US" sz="3200" dirty="0" smtClean="0"/>
              <a:t>走密切联系实际的</a:t>
            </a:r>
            <a:r>
              <a:rPr kumimoji="1" lang="zh-CN" altLang="en-US" sz="3200" dirty="0" smtClean="0"/>
              <a:t>人才培养</a:t>
            </a:r>
            <a:r>
              <a:rPr kumimoji="1" lang="zh-CN" altLang="en-US" sz="3200" dirty="0" smtClean="0"/>
              <a:t>道路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师资建设：</a:t>
            </a:r>
            <a:r>
              <a:rPr kumimoji="1" lang="zh-CN" altLang="en-US" sz="3200" dirty="0" smtClean="0"/>
              <a:t>加强特色</a:t>
            </a:r>
            <a:r>
              <a:rPr kumimoji="1" lang="zh-CN" altLang="en-US" sz="3200" dirty="0" smtClean="0"/>
              <a:t>师资</a:t>
            </a:r>
            <a:r>
              <a:rPr kumimoji="1" lang="zh-CN" altLang="en-US" sz="3200" dirty="0" smtClean="0"/>
              <a:t>队伍建设</a:t>
            </a:r>
            <a:r>
              <a:rPr kumimoji="1" lang="zh-CN" altLang="en-US" sz="3200" dirty="0" smtClean="0"/>
              <a:t>，广泛吸纳实践性人</a:t>
            </a:r>
            <a:r>
              <a:rPr kumimoji="1" lang="zh-CN" altLang="en-US" sz="3200" dirty="0" smtClean="0"/>
              <a:t>才</a:t>
            </a:r>
            <a:endParaRPr kumimoji="1"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893851845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60523437"/>
              </p:ext>
            </p:extLst>
          </p:nvPr>
        </p:nvGraphicFramePr>
        <p:xfrm>
          <a:off x="-540568" y="1124744"/>
          <a:ext cx="10314609" cy="6714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147050" cy="1079500"/>
          </a:xfrm>
        </p:spPr>
        <p:txBody>
          <a:bodyPr anchor="t">
            <a:normAutofit/>
          </a:bodyPr>
          <a:lstStyle/>
          <a:p>
            <a:pPr algn="l"/>
            <a:r>
              <a:rPr lang="zh-CN" altLang="en-US" sz="3600" b="0" dirty="0" smtClean="0">
                <a:solidFill>
                  <a:schemeClr val="tx1"/>
                </a:solidFill>
                <a:latin typeface="Hei" charset="0"/>
                <a:ea typeface="Hei" charset="0"/>
                <a:cs typeface="Hei" charset="0"/>
              </a:rPr>
              <a:t>内容结构</a:t>
            </a:r>
            <a:endParaRPr lang="en-US" sz="3600" b="0" dirty="0">
              <a:solidFill>
                <a:schemeClr val="tx1"/>
              </a:solidFill>
              <a:latin typeface="Hei" charset="0"/>
              <a:ea typeface="Hei" charset="0"/>
              <a:cs typeface="Hei" charset="0"/>
            </a:endParaRPr>
          </a:p>
        </p:txBody>
      </p:sp>
      <p:sp>
        <p:nvSpPr>
          <p:cNvPr id="45059" name="TextBox 3"/>
          <p:cNvSpPr txBox="1">
            <a:spLocks noChangeArrowheads="1"/>
          </p:cNvSpPr>
          <p:nvPr/>
        </p:nvSpPr>
        <p:spPr bwMode="auto">
          <a:xfrm>
            <a:off x="8686800" y="3276600"/>
            <a:ext cx="7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endParaRPr kumimoji="0" lang="en-US" sz="1800">
              <a:latin typeface="Hei" charset="0"/>
              <a:ea typeface="Hei" charset="0"/>
              <a:cs typeface="Hei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206721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6B821B-BEF1-4C4E-897C-201C09578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AB6B821B-BEF1-4C4E-897C-201C09578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D04D38-7AD9-9846-B3CF-69B894C17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88D04D38-7AD9-9846-B3CF-69B894C17E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87FA40-F0B0-8F42-AD5C-A5CCCC6A5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DB87FA40-F0B0-8F42-AD5C-A5CCCC6A55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E3668D-19FC-FE46-A059-B421CE275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3E3668D-19FC-FE46-A059-B421CE2751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118303-5848-A34D-B829-BD4ED65BD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41118303-5848-A34D-B829-BD4ED65BD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796E23-2F7C-0D4B-9971-65F4B055A4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CE796E23-2F7C-0D4B-9971-65F4B055A4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3CEF4E-E0A9-3A42-875B-74AC10E8E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F13CEF4E-E0A9-3A42-875B-74AC10E8E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1BD345-A907-3249-9006-A09E0AEDC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F81BD345-A907-3249-9006-A09E0AEDC1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78BFC6-3BE4-8347-B2E0-C805CD7B5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DF78BFC6-3BE4-8347-B2E0-C805CD7B5B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874378-8EAB-5349-B693-D5EEE214F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E1874378-8EAB-5349-B693-D5EEE214F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4" y="2060575"/>
            <a:ext cx="6829425" cy="453707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5700" dirty="0">
                <a:latin typeface="Arial" charset="0"/>
                <a:ea typeface="黑体" charset="0"/>
                <a:cs typeface="黑体" charset="0"/>
              </a:rPr>
              <a:t>谢谢大家！</a:t>
            </a:r>
            <a:r>
              <a:rPr lang="en-US" altLang="zh-CN" sz="5700" dirty="0">
                <a:latin typeface="Arial" charset="0"/>
                <a:ea typeface="黑体" charset="0"/>
                <a:cs typeface="黑体" charset="0"/>
              </a:rPr>
              <a:t/>
            </a:r>
            <a:br>
              <a:rPr lang="en-US" altLang="zh-CN" sz="5700" dirty="0">
                <a:latin typeface="Arial" charset="0"/>
                <a:ea typeface="黑体" charset="0"/>
                <a:cs typeface="黑体" charset="0"/>
              </a:rPr>
            </a:br>
            <a:r>
              <a:rPr lang="en-US" altLang="zh-CN" sz="5700" dirty="0" smtClean="0">
                <a:latin typeface="Arial" charset="0"/>
                <a:ea typeface="黑体" charset="0"/>
                <a:cs typeface="黑体" charset="0"/>
              </a:rPr>
              <a:t/>
            </a:r>
            <a:br>
              <a:rPr lang="en-US" altLang="zh-CN" sz="5700" dirty="0" smtClean="0">
                <a:latin typeface="Arial" charset="0"/>
                <a:ea typeface="黑体" charset="0"/>
                <a:cs typeface="黑体" charset="0"/>
              </a:rPr>
            </a:br>
            <a:r>
              <a:rPr lang="zh-CN" altLang="en-US" sz="3600" dirty="0" smtClean="0">
                <a:latin typeface="Arial" charset="0"/>
                <a:ea typeface="黑体" charset="0"/>
                <a:cs typeface="黑体" charset="0"/>
              </a:rPr>
              <a:t>李雪峰</a:t>
            </a:r>
            <a:r>
              <a:rPr lang="en-US" altLang="zh-CN" sz="3600" dirty="0" smtClean="0">
                <a:latin typeface="Arial" charset="0"/>
                <a:ea typeface="黑体" charset="0"/>
                <a:cs typeface="黑体" charset="0"/>
              </a:rPr>
              <a:t/>
            </a:r>
            <a:br>
              <a:rPr lang="en-US" altLang="zh-CN" sz="3600" dirty="0" smtClean="0">
                <a:latin typeface="Arial" charset="0"/>
                <a:ea typeface="黑体" charset="0"/>
                <a:cs typeface="黑体" charset="0"/>
              </a:rPr>
            </a:br>
            <a:r>
              <a:rPr lang="zh-CN" altLang="en-US" sz="3600" dirty="0" smtClean="0">
                <a:latin typeface="Arial" charset="0"/>
                <a:ea typeface="黑体" charset="0"/>
                <a:cs typeface="黑体" charset="0"/>
              </a:rPr>
              <a:t>微信：</a:t>
            </a:r>
            <a:r>
              <a:rPr lang="en-US" altLang="zh-CN" sz="3600" dirty="0" smtClean="0">
                <a:latin typeface="Arial" charset="0"/>
                <a:ea typeface="黑体" charset="0"/>
                <a:cs typeface="黑体" charset="0"/>
              </a:rPr>
              <a:t>f68929987</a:t>
            </a:r>
            <a:br>
              <a:rPr lang="en-US" altLang="zh-CN" sz="3600" dirty="0" smtClean="0">
                <a:latin typeface="Arial" charset="0"/>
                <a:ea typeface="黑体" charset="0"/>
                <a:cs typeface="黑体" charset="0"/>
              </a:rPr>
            </a:br>
            <a:r>
              <a:rPr lang="zh-CN" altLang="en-US" sz="3600" dirty="0" smtClean="0">
                <a:latin typeface="Arial" charset="0"/>
                <a:ea typeface="黑体" charset="0"/>
                <a:cs typeface="黑体" charset="0"/>
              </a:rPr>
              <a:t>手机：</a:t>
            </a:r>
            <a:r>
              <a:rPr lang="en-US" altLang="zh-CN" sz="3600" dirty="0" smtClean="0">
                <a:latin typeface="Arial" charset="0"/>
                <a:ea typeface="黑体" charset="0"/>
                <a:cs typeface="黑体" charset="0"/>
              </a:rPr>
              <a:t>13681379030</a:t>
            </a:r>
            <a:r>
              <a:rPr lang="en-US" altLang="zh-CN" sz="3600" dirty="0">
                <a:latin typeface="Arial" charset="0"/>
                <a:ea typeface="黑体" charset="0"/>
                <a:cs typeface="黑体" charset="0"/>
              </a:rPr>
              <a:t/>
            </a:r>
            <a:br>
              <a:rPr lang="en-US" altLang="zh-CN" sz="3600" dirty="0">
                <a:latin typeface="Arial" charset="0"/>
                <a:ea typeface="黑体" charset="0"/>
                <a:cs typeface="黑体" charset="0"/>
              </a:rPr>
            </a:br>
            <a:endParaRPr lang="zh-CN" altLang="en-US" sz="3600" dirty="0">
              <a:latin typeface="宋体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105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4400" dirty="0" smtClean="0"/>
              <a:t>引言</a:t>
            </a:r>
            <a:endParaRPr kumimoji="1" lang="zh-CN" altLang="en-US" sz="44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3600" b="1" dirty="0"/>
              <a:t>习近平同志在十九届中央政治局第十九次集体学习时强调，“充分发挥我国应急管理体系特色和优势，积极推进我国应急管理体系和能力现代化”，并指出要“加强应急管理学科建设”。</a:t>
            </a:r>
            <a:r>
              <a:rPr lang="zh-CN" altLang="zh-CN" sz="3600" dirty="0"/>
              <a:t> 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36734574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概念澄清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 smtClean="0"/>
              <a:t>应急管理是关于风险和突发事件应对的计划、组织、协调、沟通、控制的实践活动，应急管理学科是对这些实践活动特征和规律的揭示。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应急管理学科不是应急救援学科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应急管理学科不属于自然科学、技术科学、工程技术学科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应急管理学科不属于人文社会科学学科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4716090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en-US" sz="4900" b="1" dirty="0" smtClean="0"/>
              <a:t>一、</a:t>
            </a:r>
            <a:r>
              <a:rPr lang="zh-CN" altLang="en-US" sz="4900" b="1" dirty="0" smtClean="0"/>
              <a:t>价值</a:t>
            </a:r>
            <a:r>
              <a:rPr lang="zh-CN" altLang="en-US" sz="4900" b="1" dirty="0" smtClean="0"/>
              <a:t>属性</a:t>
            </a:r>
            <a:r>
              <a:rPr lang="en-US" altLang="zh-CN" sz="4900" b="1" dirty="0" smtClean="0"/>
              <a:t>——</a:t>
            </a:r>
            <a:br>
              <a:rPr lang="en-US" altLang="zh-CN" sz="4900" b="1" dirty="0" smtClean="0"/>
            </a:br>
            <a:r>
              <a:rPr lang="zh-CN" altLang="en-US" sz="4900" dirty="0" smtClean="0"/>
              <a:t>中国特色</a:t>
            </a:r>
            <a:r>
              <a:rPr lang="zh-CN" altLang="zh-CN" sz="4900" dirty="0" smtClean="0"/>
              <a:t>应急管理学科是直接为国家治理服务</a:t>
            </a:r>
            <a:r>
              <a:rPr lang="zh-CN" altLang="zh-CN" sz="4900" dirty="0"/>
              <a:t>的管理学科 </a:t>
            </a:r>
            <a:endParaRPr kumimoji="1" lang="zh-CN" altLang="en-US" sz="4900" dirty="0"/>
          </a:p>
        </p:txBody>
      </p:sp>
    </p:spTree>
    <p:extLst>
      <p:ext uri="{BB962C8B-B14F-4D97-AF65-F5344CB8AC3E}">
        <p14:creationId xmlns:p14="http://schemas.microsoft.com/office/powerpoint/2010/main" val="116494812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应急管理和应急管理学科的政治属性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97363"/>
          </a:xfrm>
        </p:spPr>
        <p:txBody>
          <a:bodyPr>
            <a:noAutofit/>
          </a:bodyPr>
          <a:lstStyle/>
          <a:p>
            <a:r>
              <a:rPr lang="zh-CN" altLang="zh-CN" sz="2400" b="1" dirty="0"/>
              <a:t>中国特色社会主义进入新时代，统筹安全和发展成为党</a:t>
            </a:r>
            <a:r>
              <a:rPr lang="zh-CN" altLang="zh-CN" sz="2400" b="1" dirty="0" smtClean="0"/>
              <a:t>治国</a:t>
            </a:r>
            <a:r>
              <a:rPr lang="zh-CN" altLang="en-US" sz="2400" b="1" dirty="0" smtClean="0"/>
              <a:t>理政</a:t>
            </a:r>
            <a:r>
              <a:rPr lang="zh-CN" altLang="zh-CN" sz="2400" b="1" dirty="0" smtClean="0"/>
              <a:t>的</a:t>
            </a:r>
            <a:r>
              <a:rPr lang="zh-CN" altLang="zh-CN" sz="2400" b="1" dirty="0"/>
              <a:t>重大原则，为了实现公共安全和国家安全领域国家治理体系和治理能力现代化，应急管理意义日益凸显。</a:t>
            </a:r>
            <a:r>
              <a:rPr lang="zh-CN" altLang="zh-CN" sz="2400" dirty="0"/>
              <a:t> </a:t>
            </a:r>
            <a:endParaRPr lang="en-US" altLang="zh-CN" sz="2400" dirty="0" smtClean="0"/>
          </a:p>
          <a:p>
            <a:r>
              <a:rPr lang="zh-CN" altLang="zh-CN" sz="2400" dirty="0"/>
              <a:t>应急管理“承担防范化解重大安全风险、及时应对处置各类灾害事故的重要职责，担负保护人民群众生命财产安全和维护社会稳定的重要使命。” </a:t>
            </a:r>
            <a:endParaRPr lang="en-US" altLang="zh-CN" sz="2400" dirty="0" smtClean="0"/>
          </a:p>
          <a:p>
            <a:r>
              <a:rPr lang="zh-CN" altLang="en-US" sz="2400" b="1" dirty="0" smtClean="0"/>
              <a:t>中国特色</a:t>
            </a:r>
            <a:r>
              <a:rPr lang="zh-CN" altLang="zh-CN" sz="2400" b="1" dirty="0" smtClean="0"/>
              <a:t>应急管理学科坚持以人民为中心的</a:t>
            </a:r>
            <a:r>
              <a:rPr lang="zh-CN" altLang="en-US" sz="2400" b="1" dirty="0" smtClean="0"/>
              <a:t>思想</a:t>
            </a:r>
            <a:r>
              <a:rPr lang="zh-CN" altLang="zh-CN" sz="2400" b="1" dirty="0" smtClean="0"/>
              <a:t>，</a:t>
            </a:r>
            <a:r>
              <a:rPr lang="zh-CN" altLang="zh-CN" sz="2400" b="1" dirty="0"/>
              <a:t>以总体国家安全观为指导</a:t>
            </a:r>
            <a:r>
              <a:rPr lang="zh-CN" altLang="zh-CN" sz="2400" b="1" dirty="0" smtClean="0"/>
              <a:t>，</a:t>
            </a:r>
            <a:r>
              <a:rPr lang="zh-CN" altLang="en-US" sz="2400" b="1" dirty="0" smtClean="0"/>
              <a:t>有着鲜明的政治属性</a:t>
            </a:r>
            <a:r>
              <a:rPr lang="zh-CN" altLang="zh-CN" sz="2400" b="1" dirty="0" smtClean="0"/>
              <a:t>。</a:t>
            </a:r>
            <a:r>
              <a:rPr lang="zh-CN" altLang="zh-CN" sz="2400" dirty="0" smtClean="0"/>
              <a:t> 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44787142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3600" dirty="0" smtClean="0"/>
              <a:t>对应急职业教育的意涵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3200" dirty="0" smtClean="0"/>
              <a:t>各门专业</a:t>
            </a:r>
            <a:r>
              <a:rPr kumimoji="1" lang="zh-CN" altLang="en-US" sz="3200" dirty="0" smtClean="0"/>
              <a:t>课程</a:t>
            </a:r>
            <a:r>
              <a:rPr kumimoji="1" lang="zh-CN" altLang="en-US" sz="3200" dirty="0" smtClean="0"/>
              <a:t>：</a:t>
            </a:r>
            <a:r>
              <a:rPr kumimoji="1" lang="zh-CN" altLang="en-US" sz="3200" dirty="0" smtClean="0"/>
              <a:t>加强职业伦</a:t>
            </a:r>
            <a:r>
              <a:rPr kumimoji="1" lang="zh-CN" altLang="en-US" sz="3200" dirty="0" smtClean="0"/>
              <a:t>理教育</a:t>
            </a:r>
            <a:endParaRPr kumimoji="1" lang="en-US" altLang="zh-CN" sz="3200" dirty="0" smtClean="0"/>
          </a:p>
          <a:p>
            <a:r>
              <a:rPr kumimoji="1" lang="zh-CN" altLang="en-US" sz="3200" dirty="0" smtClean="0"/>
              <a:t>应急管理课程</a:t>
            </a:r>
            <a:r>
              <a:rPr kumimoji="1" lang="zh-CN" altLang="en-US" sz="3200" dirty="0" smtClean="0"/>
              <a:t>：</a:t>
            </a:r>
            <a:r>
              <a:rPr kumimoji="1" lang="zh-CN" altLang="en-US" sz="3200" dirty="0" smtClean="0"/>
              <a:t>加强</a:t>
            </a:r>
            <a:r>
              <a:rPr kumimoji="1" lang="zh-CN" altLang="en-US" sz="3200" dirty="0" smtClean="0"/>
              <a:t>安全发展、以人为本、责任意识、斗争精神教育</a:t>
            </a:r>
          </a:p>
          <a:p>
            <a:r>
              <a:rPr kumimoji="1" lang="zh-CN" altLang="en-US" sz="3200" dirty="0" smtClean="0"/>
              <a:t>应急救援</a:t>
            </a:r>
            <a:r>
              <a:rPr kumimoji="1" lang="zh-CN" altLang="en-US" sz="3200" dirty="0" smtClean="0"/>
              <a:t>专业：</a:t>
            </a:r>
            <a:r>
              <a:rPr kumimoji="1" lang="zh-CN" altLang="en-US" sz="3200" dirty="0" smtClean="0"/>
              <a:t>加强</a:t>
            </a:r>
            <a:r>
              <a:rPr kumimoji="1" lang="zh-CN" altLang="en-US" sz="3200" dirty="0" smtClean="0"/>
              <a:t>“</a:t>
            </a:r>
            <a:r>
              <a:rPr lang="zh-CN" altLang="zh-CN" sz="3200" dirty="0" smtClean="0"/>
              <a:t>对党忠诚</a:t>
            </a:r>
            <a:r>
              <a:rPr lang="zh-CN" altLang="zh-CN" sz="3200" dirty="0"/>
              <a:t>、纪律严明、赴汤蹈火、竭诚为</a:t>
            </a:r>
            <a:r>
              <a:rPr lang="zh-CN" altLang="zh-CN" sz="3200" dirty="0" smtClean="0"/>
              <a:t>民”</a:t>
            </a:r>
            <a:r>
              <a:rPr lang="zh-CN" altLang="en-US" sz="3200" dirty="0" smtClean="0"/>
              <a:t>教育</a:t>
            </a:r>
            <a:endParaRPr kumimoji="1"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548578273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400" b="1" dirty="0" smtClean="0"/>
              <a:t>二、</a:t>
            </a:r>
            <a:r>
              <a:rPr lang="zh-CN" altLang="en-US" sz="4400" b="1" dirty="0" smtClean="0"/>
              <a:t>学科</a:t>
            </a:r>
            <a:r>
              <a:rPr lang="zh-CN" altLang="en-US" sz="4400" b="1" dirty="0" smtClean="0"/>
              <a:t>属性</a:t>
            </a:r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zh-CN" altLang="zh-CN" sz="4400" dirty="0" smtClean="0"/>
              <a:t>应急管理学科是一门</a:t>
            </a:r>
            <a:r>
              <a:rPr lang="zh-CN" altLang="zh-CN" sz="4400" dirty="0"/>
              <a:t>独特的管理学科 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38950118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dirty="0" smtClean="0"/>
              <a:t>应急管理</a:t>
            </a:r>
            <a:r>
              <a:rPr lang="zh-CN" altLang="en-US" sz="3600" dirty="0" smtClean="0"/>
              <a:t>学科的</a:t>
            </a:r>
            <a:r>
              <a:rPr lang="zh-CN" altLang="zh-CN" sz="3600" dirty="0" smtClean="0"/>
              <a:t>一级</a:t>
            </a:r>
            <a:r>
              <a:rPr lang="zh-CN" altLang="zh-CN" sz="3600" dirty="0"/>
              <a:t>管理</a:t>
            </a:r>
            <a:r>
              <a:rPr lang="zh-CN" altLang="zh-CN" sz="3600" dirty="0" smtClean="0"/>
              <a:t>学科</a:t>
            </a:r>
            <a:r>
              <a:rPr kumimoji="1" lang="zh-CN" altLang="en-US" sz="3600" dirty="0" smtClean="0"/>
              <a:t>属性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zh-CN" sz="2400" dirty="0" smtClean="0"/>
              <a:t>应急管理跨域宏观与微观</a:t>
            </a:r>
            <a:r>
              <a:rPr lang="zh-CN" altLang="zh-CN" sz="2400" dirty="0"/>
              <a:t>（应急管理政策与方法），</a:t>
            </a:r>
            <a:r>
              <a:rPr lang="zh-CN" altLang="zh-CN" sz="2400" dirty="0" smtClean="0"/>
              <a:t>政府与企业</a:t>
            </a:r>
            <a:r>
              <a:rPr lang="zh-CN" altLang="en-US" sz="2400" dirty="0" smtClean="0"/>
              <a:t>，应当是一个独立的一级学科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按照</a:t>
            </a:r>
            <a:r>
              <a:rPr lang="zh-CN" altLang="zh-CN" sz="2400" dirty="0" smtClean="0"/>
              <a:t>《</a:t>
            </a:r>
            <a:r>
              <a:rPr lang="zh-CN" altLang="zh-CN" sz="2400" dirty="0"/>
              <a:t>学位授予和人才培养学科目录》的管理学门类，应</a:t>
            </a:r>
            <a:r>
              <a:rPr lang="zh-CN" altLang="zh-CN" sz="2400" dirty="0" smtClean="0"/>
              <a:t>急管理</a:t>
            </a:r>
            <a:r>
              <a:rPr lang="zh-CN" altLang="en-US" sz="2400" dirty="0" smtClean="0"/>
              <a:t>学科</a:t>
            </a:r>
            <a:r>
              <a:rPr lang="zh-CN" altLang="zh-CN" sz="2400" dirty="0" smtClean="0"/>
              <a:t>既不属于</a:t>
            </a:r>
            <a:r>
              <a:rPr lang="zh-CN" altLang="zh-CN" sz="2400" dirty="0"/>
              <a:t>其公共管理，也不属于工商管理这两个一级学科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 smtClean="0"/>
              <a:t>管理学门类</a:t>
            </a:r>
            <a:r>
              <a:rPr lang="zh-CN" altLang="zh-CN" sz="2400" dirty="0"/>
              <a:t>的管理科学与工程侧重常态的管理问题，工学门类的</a:t>
            </a:r>
            <a:r>
              <a:rPr lang="zh-CN" altLang="zh-CN" sz="2400" dirty="0" smtClean="0"/>
              <a:t>安全科学与工程又</a:t>
            </a:r>
            <a:r>
              <a:rPr lang="zh-CN" altLang="en-US" sz="2400" dirty="0" smtClean="0"/>
              <a:t>主要</a:t>
            </a:r>
            <a:r>
              <a:rPr lang="zh-CN" altLang="zh-CN" sz="2400" dirty="0" smtClean="0"/>
              <a:t>涉及微观</a:t>
            </a:r>
            <a:r>
              <a:rPr lang="zh-CN" altLang="zh-CN" sz="2400" dirty="0"/>
              <a:t>的应急管理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 smtClean="0"/>
              <a:t>法学门类中的</a:t>
            </a:r>
            <a:r>
              <a:rPr lang="zh-CN" altLang="zh-CN" sz="2400" dirty="0"/>
              <a:t>公安学、医学门类的公共卫生与预防医学</a:t>
            </a:r>
            <a:r>
              <a:rPr lang="zh-CN" altLang="zh-CN" sz="2400" dirty="0" smtClean="0"/>
              <a:t>、</a:t>
            </a:r>
            <a:r>
              <a:rPr lang="zh-CN" altLang="en-US" sz="2400" dirty="0" smtClean="0"/>
              <a:t>以及</a:t>
            </a:r>
            <a:r>
              <a:rPr lang="zh-CN" altLang="zh-CN" sz="2400" dirty="0" smtClean="0"/>
              <a:t>网络空间</a:t>
            </a:r>
            <a:r>
              <a:rPr lang="zh-CN" altLang="zh-CN" sz="2400" dirty="0" smtClean="0"/>
              <a:t>安全等</a:t>
            </a:r>
            <a:r>
              <a:rPr lang="zh-CN" altLang="en-US" sz="2400" dirty="0" smtClean="0"/>
              <a:t>则</a:t>
            </a:r>
            <a:r>
              <a:rPr lang="zh-CN" altLang="zh-CN" sz="2400" dirty="0" smtClean="0"/>
              <a:t>仅涉及某一类突发</a:t>
            </a:r>
            <a:r>
              <a:rPr lang="zh-CN" altLang="zh-CN" sz="2400" dirty="0"/>
              <a:t>事件的应急管理</a:t>
            </a:r>
            <a:r>
              <a:rPr lang="zh-CN" altLang="zh-CN" sz="2400" dirty="0" smtClean="0"/>
              <a:t>。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503107"/>
      </p:ext>
    </p:extLst>
  </p:cSld>
  <p:clrMapOvr>
    <a:masterClrMapping/>
  </p:clrMapOvr>
  <p:transition xmlns:p14="http://schemas.microsoft.com/office/powerpoint/2010/main"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heme/theme1.xml><?xml version="1.0" encoding="utf-8"?>
<a:theme xmlns:a="http://schemas.openxmlformats.org/drawingml/2006/main" name="项目状态报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项目状态报告.potx</Template>
  <TotalTime>0</TotalTime>
  <Words>769</Words>
  <Application>Microsoft Macintosh PowerPoint</Application>
  <PresentationFormat>全屏显示(4:3)</PresentationFormat>
  <Paragraphs>114</Paragraphs>
  <Slides>20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项目状态报告</vt:lpstr>
      <vt:lpstr> 中国特色应急管理学科建设 与应急职业教育的思考</vt:lpstr>
      <vt:lpstr>内容结构</vt:lpstr>
      <vt:lpstr>引言</vt:lpstr>
      <vt:lpstr>概念澄清</vt:lpstr>
      <vt:lpstr> 一、价值属性—— 中国特色应急管理学科是直接为国家治理服务的管理学科 </vt:lpstr>
      <vt:lpstr>应急管理和应急管理学科的政治属性</vt:lpstr>
      <vt:lpstr>对应急职业教育的意涵</vt:lpstr>
      <vt:lpstr>二、学科属性 应急管理学科是一门独特的管理学科 </vt:lpstr>
      <vt:lpstr>应急管理学科的一级管理学科属性</vt:lpstr>
      <vt:lpstr>以多学科为基础</vt:lpstr>
      <vt:lpstr>应急管理学科的特色研究领域</vt:lpstr>
      <vt:lpstr>内容多样的学科结构</vt:lpstr>
      <vt:lpstr>对应急职业教育的意涵</vt:lpstr>
      <vt:lpstr>三、民族属性 应急管理是具有中国特色的管理学科 </vt:lpstr>
      <vt:lpstr>中国特色应急管理体现的优势</vt:lpstr>
      <vt:lpstr>对应急职业教育的意涵</vt:lpstr>
      <vt:lpstr>四、路径属性 应急管理学科建设是具有中国特色发展路径的管理学科 </vt:lpstr>
      <vt:lpstr>应急管理学科的发展路径</vt:lpstr>
      <vt:lpstr>对应急职业教育的意涵</vt:lpstr>
      <vt:lpstr>谢谢大家！  李雪峰 微信：f68929987 手机：13681379030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2019-12-16T05:23:25Z</dcterms:modified>
</cp:coreProperties>
</file>